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1" r:id="rId6"/>
    <p:sldId id="258" r:id="rId7"/>
    <p:sldId id="262" r:id="rId8"/>
    <p:sldId id="259" r:id="rId9"/>
    <p:sldId id="263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48" autoAdjust="0"/>
  </p:normalViewPr>
  <p:slideViewPr>
    <p:cSldViewPr snapToGrid="0">
      <p:cViewPr>
        <p:scale>
          <a:sx n="66" d="100"/>
          <a:sy n="66" d="100"/>
        </p:scale>
        <p:origin x="-2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2/6/2025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2/6/2025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B3F56-81F7-F464-3D8A-31673A4A0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880531-879B-1000-4DEB-8803703A95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BBC192-244D-2B29-A228-C76552B92C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E6930A-8E0B-F7EA-6630-FAC4511FB3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938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jpe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Fire &amp; Smoke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/>
              <a:t>Image Recognition Model</a:t>
            </a:r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3" name="Picture 12" descr="A forest with purple flowers&#10;&#10;Description automatically generated">
            <a:extLst>
              <a:ext uri="{FF2B5EF4-FFF2-40B4-BE49-F238E27FC236}">
                <a16:creationId xmlns:a16="http://schemas.microsoft.com/office/drawing/2014/main" id="{50C36141-9535-C461-2A13-F8519F588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5066" y="1213555"/>
            <a:ext cx="2718329" cy="1812219"/>
          </a:xfrm>
          <a:prstGeom prst="rect">
            <a:avLst/>
          </a:prstGeom>
        </p:spPr>
      </p:pic>
      <p:pic>
        <p:nvPicPr>
          <p:cNvPr id="15" name="Picture 14" descr="A person walking on fire in front of a house&#10;&#10;Description automatically generated">
            <a:extLst>
              <a:ext uri="{FF2B5EF4-FFF2-40B4-BE49-F238E27FC236}">
                <a16:creationId xmlns:a16="http://schemas.microsoft.com/office/drawing/2014/main" id="{23BF345D-2FB7-FF03-325D-8CB578F2FD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491" y="874643"/>
            <a:ext cx="3121152" cy="2002536"/>
          </a:xfrm>
          <a:prstGeom prst="rect">
            <a:avLst/>
          </a:prstGeom>
        </p:spPr>
      </p:pic>
      <p:pic>
        <p:nvPicPr>
          <p:cNvPr id="17" name="Picture 16" descr="A black smoke coming out of a field&#10;&#10;Description automatically generated">
            <a:extLst>
              <a:ext uri="{FF2B5EF4-FFF2-40B4-BE49-F238E27FC236}">
                <a16:creationId xmlns:a16="http://schemas.microsoft.com/office/drawing/2014/main" id="{4F493FB5-0357-1695-EFB8-815DFC24E8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3930" y="971550"/>
            <a:ext cx="2490788" cy="332105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F667BA6-1977-A6C6-8713-F3BD71783CF9}"/>
              </a:ext>
            </a:extLst>
          </p:cNvPr>
          <p:cNvSpPr txBox="1"/>
          <p:nvPr/>
        </p:nvSpPr>
        <p:spPr>
          <a:xfrm>
            <a:off x="673100" y="5448300"/>
            <a:ext cx="723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Data Collection and Labeling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1F7E4A-B31C-512F-1A15-FF35A77854B9}"/>
              </a:ext>
            </a:extLst>
          </p:cNvPr>
          <p:cNvSpPr txBox="1"/>
          <p:nvPr/>
        </p:nvSpPr>
        <p:spPr>
          <a:xfrm>
            <a:off x="962491" y="3200400"/>
            <a:ext cx="29110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Fire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0FD58B-CBC9-40B5-6551-54DE4765882B}"/>
              </a:ext>
            </a:extLst>
          </p:cNvPr>
          <p:cNvSpPr txBox="1"/>
          <p:nvPr/>
        </p:nvSpPr>
        <p:spPr>
          <a:xfrm>
            <a:off x="4343930" y="4344926"/>
            <a:ext cx="2490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Smoke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AC5EF2-F58E-E8A0-7AD5-0C602ABBAD0F}"/>
              </a:ext>
            </a:extLst>
          </p:cNvPr>
          <p:cNvSpPr txBox="1"/>
          <p:nvPr/>
        </p:nvSpPr>
        <p:spPr>
          <a:xfrm>
            <a:off x="7429500" y="3429000"/>
            <a:ext cx="2832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Neutral</a:t>
            </a:r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en-US" dirty="0"/>
              <a:t>Model Training and Performance</a:t>
            </a:r>
          </a:p>
        </p:txBody>
      </p:sp>
      <p:pic>
        <p:nvPicPr>
          <p:cNvPr id="9" name="Picture 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C02E016-2C6F-4C6A-EF33-6D45B2C96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583" y="2282096"/>
            <a:ext cx="7098834" cy="39753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F5CF61-C70F-D4F3-383C-48AEF453F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8E6E1-DC5D-4626-A118-87F717B29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en-US" dirty="0"/>
              <a:t>Model Training and Performance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4F7A94C9-7C75-65BB-98E2-939C684C9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863" y="2180496"/>
            <a:ext cx="10128273" cy="39753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31338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930AACD-52C9-921E-A9FE-38DCE8549B61}"/>
              </a:ext>
            </a:extLst>
          </p:cNvPr>
          <p:cNvSpPr txBox="1"/>
          <p:nvPr/>
        </p:nvSpPr>
        <p:spPr>
          <a:xfrm>
            <a:off x="593892" y="791624"/>
            <a:ext cx="60135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Testing the Model and Assessing the performance</a:t>
            </a:r>
          </a:p>
        </p:txBody>
      </p:sp>
      <p:pic>
        <p:nvPicPr>
          <p:cNvPr id="22" name="Content Placeholder 21" descr="A screenshot of a computer&#10;&#10;Description automatically generated">
            <a:extLst>
              <a:ext uri="{FF2B5EF4-FFF2-40B4-BE49-F238E27FC236}">
                <a16:creationId xmlns:a16="http://schemas.microsoft.com/office/drawing/2014/main" id="{434FB04D-F57F-509B-6AE3-7C43408505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211326" y="2714094"/>
            <a:ext cx="3711079" cy="3678238"/>
          </a:xfrm>
        </p:spPr>
      </p:pic>
      <p:pic>
        <p:nvPicPr>
          <p:cNvPr id="24" name="Picture 23" descr="A screenshot of a computer&#10;&#10;Description automatically generated">
            <a:extLst>
              <a:ext uri="{FF2B5EF4-FFF2-40B4-BE49-F238E27FC236}">
                <a16:creationId xmlns:a16="http://schemas.microsoft.com/office/drawing/2014/main" id="{3D126365-ECB1-FB49-6973-81968A6D8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642" y="2722562"/>
            <a:ext cx="3638257" cy="3678238"/>
          </a:xfrm>
          <a:prstGeom prst="rect">
            <a:avLst/>
          </a:prstGeom>
        </p:spPr>
      </p:pic>
      <p:pic>
        <p:nvPicPr>
          <p:cNvPr id="26" name="Picture 25" descr="A screenshot of a computer&#10;&#10;Description automatically generated">
            <a:extLst>
              <a:ext uri="{FF2B5EF4-FFF2-40B4-BE49-F238E27FC236}">
                <a16:creationId xmlns:a16="http://schemas.microsoft.com/office/drawing/2014/main" id="{FCD4657A-4BE1-4728-102E-C520A4CCF0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4697" y="2722562"/>
            <a:ext cx="3751832" cy="3743476"/>
          </a:xfrm>
          <a:prstGeom prst="rect">
            <a:avLst/>
          </a:prstGeom>
        </p:spPr>
      </p:pic>
      <p:pic>
        <p:nvPicPr>
          <p:cNvPr id="28" name="Picture 27" descr="A forest fire with smoke and trees&#10;&#10;Description automatically generated">
            <a:extLst>
              <a:ext uri="{FF2B5EF4-FFF2-40B4-BE49-F238E27FC236}">
                <a16:creationId xmlns:a16="http://schemas.microsoft.com/office/drawing/2014/main" id="{D089C864-443F-39C8-F346-CE3AD57472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7294" y="3908704"/>
            <a:ext cx="3486952" cy="2359347"/>
          </a:xfrm>
          <a:prstGeom prst="rect">
            <a:avLst/>
          </a:prstGeom>
        </p:spPr>
      </p:pic>
      <p:pic>
        <p:nvPicPr>
          <p:cNvPr id="30" name="Picture 29" descr="A dirt path through a grassy hill with Clearwater National Forest in the background&#10;&#10;Description automatically generated">
            <a:extLst>
              <a:ext uri="{FF2B5EF4-FFF2-40B4-BE49-F238E27FC236}">
                <a16:creationId xmlns:a16="http://schemas.microsoft.com/office/drawing/2014/main" id="{040108C1-F72D-3A3A-31B3-9372DDBBE7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66841" y="3840098"/>
            <a:ext cx="3496273" cy="2496558"/>
          </a:xfrm>
          <a:prstGeom prst="rect">
            <a:avLst/>
          </a:prstGeom>
        </p:spPr>
      </p:pic>
      <p:pic>
        <p:nvPicPr>
          <p:cNvPr id="32" name="Picture 31" descr="A lake surrounded by trees&#10;&#10;Description automatically generated">
            <a:extLst>
              <a:ext uri="{FF2B5EF4-FFF2-40B4-BE49-F238E27FC236}">
                <a16:creationId xmlns:a16="http://schemas.microsoft.com/office/drawing/2014/main" id="{8ECDA0B1-AA22-B650-C1F0-726386A4A7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20208" y="3771493"/>
            <a:ext cx="3493313" cy="249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AB7A90-6FC8-B68C-F29B-029FF6409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04EDBDC-4C3E-6E23-5281-20934796B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99E0066A-7B1E-D1D7-7D7E-21DB7B81EE6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-16508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41FF27E1-D5D8-937E-E5D7-9A0F453A8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4566C4F-C13C-9DB6-173A-1C4AB3161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C321E7E-D15A-0D2C-FC45-676C53F88F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67D7A1D-65AE-9A40-85E7-61633A7E1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7A1EA37-1978-A353-D7CE-C2863581DD64}"/>
              </a:ext>
            </a:extLst>
          </p:cNvPr>
          <p:cNvSpPr txBox="1"/>
          <p:nvPr/>
        </p:nvSpPr>
        <p:spPr>
          <a:xfrm>
            <a:off x="593892" y="791624"/>
            <a:ext cx="60135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Testing the Model and Assessing the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75910-4324-6C32-BE13-4430586B6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892" y="2665764"/>
            <a:ext cx="6911808" cy="2816781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If the accuracy is low, we have to retrain the model by adding more images in data. However, our accuracy is more than 95% so there are no changes to be made, and we can deploy and publish the model.</a:t>
            </a:r>
          </a:p>
        </p:txBody>
      </p:sp>
    </p:spTree>
    <p:extLst>
      <p:ext uri="{BB962C8B-B14F-4D97-AF65-F5344CB8AC3E}">
        <p14:creationId xmlns:p14="http://schemas.microsoft.com/office/powerpoint/2010/main" val="3149561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808627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2895600"/>
            <a:ext cx="3081576" cy="323850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Presented by:</a:t>
            </a:r>
          </a:p>
          <a:p>
            <a:r>
              <a:rPr lang="en-US" sz="2000" dirty="0">
                <a:solidFill>
                  <a:schemeClr val="bg2"/>
                </a:solidFill>
              </a:rPr>
              <a:t>Shivam Kansara</a:t>
            </a:r>
          </a:p>
          <a:p>
            <a:r>
              <a:rPr lang="en-US" sz="2000" dirty="0">
                <a:solidFill>
                  <a:schemeClr val="bg2"/>
                </a:solidFill>
              </a:rPr>
              <a:t>Srinivas Bhootam</a:t>
            </a:r>
          </a:p>
          <a:p>
            <a:r>
              <a:rPr lang="en-US" sz="2000" dirty="0">
                <a:solidFill>
                  <a:schemeClr val="bg2"/>
                </a:solidFill>
              </a:rPr>
              <a:t>Om Patel</a:t>
            </a:r>
          </a:p>
          <a:p>
            <a:r>
              <a:rPr lang="en-US" sz="2000" dirty="0">
                <a:solidFill>
                  <a:schemeClr val="bg2"/>
                </a:solidFill>
              </a:rPr>
              <a:t>Rishu Dixit</a:t>
            </a:r>
          </a:p>
          <a:p>
            <a:r>
              <a:rPr lang="en-US" sz="2000" dirty="0">
                <a:solidFill>
                  <a:schemeClr val="bg2"/>
                </a:solidFill>
              </a:rPr>
              <a:t>Shashivadhan C.</a:t>
            </a: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42</TotalTime>
  <Words>103</Words>
  <Application>Microsoft Office PowerPoint</Application>
  <PresentationFormat>Widescreen</PresentationFormat>
  <Paragraphs>23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Gill Sans MT</vt:lpstr>
      <vt:lpstr>Wingdings 2</vt:lpstr>
      <vt:lpstr>Custom</vt:lpstr>
      <vt:lpstr>Fire &amp; Smoke Detection</vt:lpstr>
      <vt:lpstr>PowerPoint Presentation</vt:lpstr>
      <vt:lpstr>Model Training and Performance</vt:lpstr>
      <vt:lpstr>Model Training and Performance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Shivam Kansara</dc:creator>
  <cp:lastModifiedBy>Shivam Kansara</cp:lastModifiedBy>
  <cp:revision>2</cp:revision>
  <dcterms:created xsi:type="dcterms:W3CDTF">2025-02-06T15:25:29Z</dcterms:created>
  <dcterms:modified xsi:type="dcterms:W3CDTF">2025-02-06T16:08:24Z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