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26E2B3-1134-47D1-8F35-FFD941842971}" v="729" dt="2023-01-10T12:08:30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4354" y="167452"/>
            <a:ext cx="9144000" cy="2387600"/>
          </a:xfrm>
        </p:spPr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Insame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Sqwirtle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4354" y="2647127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AKA игра  года</a:t>
            </a:r>
            <a:endParaRPr lang="ru-RU" dirty="0"/>
          </a:p>
        </p:txBody>
      </p:sp>
      <p:pic>
        <p:nvPicPr>
          <p:cNvPr id="4" name="Рисунок 4" descr="Изображение выглядит как текст, устройство, датчик&#10;&#10;Автоматически созданное описание">
            <a:extLst>
              <a:ext uri="{FF2B5EF4-FFF2-40B4-BE49-F238E27FC236}">
                <a16:creationId xmlns:a16="http://schemas.microsoft.com/office/drawing/2014/main" id="{73A565E8-0D90-859D-1B4D-00F4D8BFB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083" y="3383597"/>
            <a:ext cx="5482541" cy="175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97397-8326-8DBC-B137-9ADF1A56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Игра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97B77A-EB5F-C05E-B012-A7E078800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/>
              </a:rPr>
              <a:t>В нашей игре вы берете под контроль </a:t>
            </a:r>
            <a:r>
              <a:rPr lang="ru-RU" dirty="0" err="1">
                <a:ea typeface="+mn-lt"/>
                <a:cs typeface="+mn-lt"/>
              </a:rPr>
              <a:t>сквиртла</a:t>
            </a:r>
            <a:endParaRPr lang="ru-RU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dirty="0">
                <a:cs typeface="Calibri"/>
              </a:rPr>
              <a:t>Под вашим контролем ему предстоит преодолеть множество препятствий и дойти до конца игры</a:t>
            </a:r>
          </a:p>
          <a:p>
            <a:pPr marL="0" indent="0">
              <a:buNone/>
            </a:pPr>
            <a:r>
              <a:rPr lang="ru-RU" dirty="0">
                <a:cs typeface="Calibri"/>
              </a:rPr>
              <a:t>В нашей игре мы пытаемся придерживаться неонового стиля из  "</a:t>
            </a:r>
            <a:r>
              <a:rPr lang="ru-RU" dirty="0" err="1">
                <a:cs typeface="Calibri"/>
              </a:rPr>
              <a:t>Katana</a:t>
            </a:r>
            <a:r>
              <a:rPr lang="ru-RU" dirty="0">
                <a:cs typeface="Calibri"/>
              </a:rPr>
              <a:t> Zero", но больше  мы </a:t>
            </a:r>
            <a:r>
              <a:rPr lang="ru-RU" dirty="0">
                <a:ea typeface="+mn-lt"/>
                <a:cs typeface="+mn-lt"/>
              </a:rPr>
              <a:t>ссылаемся на старые 8 битные игры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9A4FA81-4D04-72C5-78FC-D0D46C9F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657" y="1825966"/>
            <a:ext cx="3238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1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858F8-A25B-7AC3-C3C8-F0CCAB08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Смысл игры: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05105E-C01A-769F-BF03-5054BE690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Добраться до двери на следующий уровень:</a:t>
            </a:r>
          </a:p>
          <a:p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Пройти через все </a:t>
            </a:r>
            <a:r>
              <a:rPr lang="ru-RU" dirty="0">
                <a:ea typeface="+mn-lt"/>
                <a:cs typeface="+mn-lt"/>
              </a:rPr>
              <a:t>преграды:</a:t>
            </a:r>
          </a:p>
          <a:p>
            <a:endParaRPr lang="ru-RU" dirty="0">
              <a:ea typeface="+mn-lt"/>
              <a:cs typeface="+mn-lt"/>
            </a:endParaRPr>
          </a:p>
          <a:p>
            <a:r>
              <a:rPr lang="ru-RU" dirty="0">
                <a:cs typeface="Calibri"/>
              </a:rPr>
              <a:t>Получать удовольствие от сложности игры:</a:t>
            </a:r>
          </a:p>
          <a:p>
            <a:pPr marL="0" indent="0">
              <a:buNone/>
            </a:pPr>
            <a:r>
              <a:rPr lang="ru-RU" dirty="0">
                <a:cs typeface="Calibri"/>
              </a:rPr>
              <a:t> </a:t>
            </a:r>
            <a:r>
              <a:rPr lang="ru-RU" dirty="0">
                <a:ea typeface="+mn-lt"/>
                <a:cs typeface="+mn-lt"/>
              </a:rPr>
              <a:t>                                                                                  (╯°Д°)╯ ┻━┻</a:t>
            </a:r>
            <a:endParaRPr lang="ru-RU" dirty="0">
              <a:cs typeface="Calibri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97E79D4-479F-2DEB-7CF7-1EE1FE127C13}"/>
              </a:ext>
            </a:extLst>
          </p:cNvPr>
          <p:cNvSpPr/>
          <p:nvPr/>
        </p:nvSpPr>
        <p:spPr>
          <a:xfrm>
            <a:off x="7986530" y="2247417"/>
            <a:ext cx="443698" cy="6462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F0860350-FD8A-CD25-D533-E832D8B7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752" y="2283949"/>
            <a:ext cx="401256" cy="573188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B72DB325-8B1D-C676-6EE4-3D2E8F4F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447" y="3334473"/>
            <a:ext cx="488067" cy="488066"/>
          </a:xfrm>
          <a:prstGeom prst="rect">
            <a:avLst/>
          </a:prstGeom>
        </p:spPr>
      </p:pic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CACEA00B-29A2-D3E4-1345-4C345A573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346" y="3334473"/>
            <a:ext cx="517003" cy="48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2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11892-CD86-B992-49E0-4A8C5614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библиотеки</a:t>
            </a:r>
            <a:endParaRPr lang="ru-RU" dirty="0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4B438E7-AADA-7BDC-2958-CA309DCAB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1532" y="749712"/>
            <a:ext cx="4210050" cy="21240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A0BCB9-B300-A4C8-90C4-A6C1AB52B4EA}"/>
              </a:ext>
            </a:extLst>
          </p:cNvPr>
          <p:cNvSpPr txBox="1"/>
          <p:nvPr/>
        </p:nvSpPr>
        <p:spPr>
          <a:xfrm>
            <a:off x="897038" y="1437189"/>
            <a:ext cx="10696936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>
                <a:cs typeface="Calibri"/>
              </a:rPr>
              <a:t>Основная библиотеки - </a:t>
            </a:r>
            <a:r>
              <a:rPr lang="ru-RU" sz="2800" dirty="0" err="1">
                <a:cs typeface="Calibri"/>
              </a:rPr>
              <a:t>pygame</a:t>
            </a:r>
            <a:r>
              <a:rPr lang="ru-RU" sz="2800" dirty="0">
                <a:cs typeface="Calibri"/>
              </a:rPr>
              <a:t>, </a:t>
            </a:r>
            <a:r>
              <a:rPr lang="ru-RU" sz="2800" dirty="0" err="1">
                <a:cs typeface="Calibri"/>
              </a:rPr>
              <a:t>pyganim</a:t>
            </a:r>
            <a:endParaRPr lang="ru-RU" sz="2800">
              <a:cs typeface="Calibri"/>
            </a:endParaRPr>
          </a:p>
          <a:p>
            <a:r>
              <a:rPr lang="ru-RU" sz="2800" dirty="0" err="1">
                <a:cs typeface="Calibri"/>
              </a:rPr>
              <a:t>Pyganim</a:t>
            </a:r>
            <a:r>
              <a:rPr lang="ru-RU" sz="2800" dirty="0">
                <a:cs typeface="Calibri"/>
              </a:rPr>
              <a:t> нужен для  облегчения работы</a:t>
            </a:r>
          </a:p>
          <a:p>
            <a:r>
              <a:rPr lang="ru-RU" sz="2800" dirty="0">
                <a:cs typeface="Calibri"/>
              </a:rPr>
              <a:t> с </a:t>
            </a:r>
            <a:r>
              <a:rPr lang="ru-RU" sz="2800" dirty="0" err="1">
                <a:ea typeface="+mn-lt"/>
                <a:cs typeface="+mn-lt"/>
              </a:rPr>
              <a:t>анимациями</a:t>
            </a:r>
            <a:endParaRPr lang="ru-RU" sz="2800" dirty="0" err="1">
              <a:cs typeface="Calibri"/>
            </a:endParaRPr>
          </a:p>
          <a:p>
            <a:r>
              <a:rPr lang="ru-RU" sz="2800" dirty="0">
                <a:cs typeface="Calibri"/>
              </a:rPr>
              <a:t>Из дополнительных мы использовали:</a:t>
            </a:r>
          </a:p>
          <a:p>
            <a:r>
              <a:rPr lang="ru-RU" sz="2800" dirty="0" err="1">
                <a:cs typeface="Calibri"/>
              </a:rPr>
              <a:t>Random</a:t>
            </a:r>
            <a:r>
              <a:rPr lang="ru-RU" sz="2800" dirty="0">
                <a:cs typeface="Calibri"/>
              </a:rPr>
              <a:t>, </a:t>
            </a:r>
            <a:r>
              <a:rPr lang="ru-RU" sz="2800" dirty="0" err="1">
                <a:cs typeface="Calibri"/>
              </a:rPr>
              <a:t>tkinter</a:t>
            </a:r>
          </a:p>
          <a:p>
            <a:endParaRPr lang="ru-RU" sz="2800" dirty="0">
              <a:cs typeface="Calibri"/>
            </a:endParaRPr>
          </a:p>
          <a:p>
            <a:r>
              <a:rPr lang="ru-RU" sz="2800" dirty="0" err="1">
                <a:cs typeface="Calibri"/>
              </a:rPr>
              <a:t>Tkinter</a:t>
            </a:r>
            <a:r>
              <a:rPr lang="ru-RU" sz="2800" dirty="0">
                <a:cs typeface="Calibri"/>
              </a:rPr>
              <a:t> нужна для создания </a:t>
            </a:r>
            <a:r>
              <a:rPr lang="ru-RU" sz="2800" dirty="0">
                <a:ea typeface="+mn-lt"/>
                <a:cs typeface="+mn-lt"/>
              </a:rPr>
              <a:t>графического интерфейса, но она ещё не задействована</a:t>
            </a:r>
          </a:p>
        </p:txBody>
      </p:sp>
    </p:spTree>
    <p:extLst>
      <p:ext uri="{BB962C8B-B14F-4D97-AF65-F5344CB8AC3E}">
        <p14:creationId xmlns:p14="http://schemas.microsoft.com/office/powerpoint/2010/main" val="36517837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Insame Sqwirtle</vt:lpstr>
      <vt:lpstr>Игра</vt:lpstr>
      <vt:lpstr>Смысл игры:</vt:lpstr>
      <vt:lpstr>библиотеки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152</cp:revision>
  <dcterms:created xsi:type="dcterms:W3CDTF">2023-01-10T11:38:13Z</dcterms:created>
  <dcterms:modified xsi:type="dcterms:W3CDTF">2023-01-10T12:08:56Z</dcterms:modified>
</cp:coreProperties>
</file>