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4c04ad5f_1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4c04ad5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4c04ad5f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c04ad5f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c04ad5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4c04ad5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c04ad5f_2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4c04ad5f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d4c04ad5f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jp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9275"/>
            <a:ext cx="9144000" cy="56880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468313" y="2133600"/>
            <a:ext cx="8064500" cy="1366838"/>
          </a:xfrm>
          <a:prstGeom prst="rect">
            <a:avLst/>
          </a:prstGeom>
          <a:solidFill>
            <a:srgbClr val="D8D8D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MineSweeper with JAVA</a:t>
            </a:r>
            <a:endParaRPr b="0" i="0" sz="47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203575" y="4005263"/>
            <a:ext cx="2520950" cy="792162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23850" y="4076700"/>
            <a:ext cx="82105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2015341005 김석제</a:t>
            </a:r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2015341006 김선경</a:t>
            </a:r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2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247" name="Google Shape;247;p22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 b="0" i="0" sz="4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457200" y="18340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프로그램을 만드는 과정에서 for문, switch문, while문, 객체생성등을</a:t>
            </a:r>
            <a:r>
              <a:rPr lang="en-US"/>
              <a:t> 복습하는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기회가 되었고 게임을 만들면서 </a:t>
            </a:r>
            <a:r>
              <a:rPr lang="en-US"/>
              <a:t>아는 사실을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응용하면 </a:t>
            </a:r>
            <a:r>
              <a:rPr lang="en-US"/>
              <a:t>부족하지만 무언가를 만들수 있다는 것을 느꼈습니다.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3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256" name="Google Shape;256;p23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3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 b="0" i="0" sz="4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457200" y="1816100"/>
            <a:ext cx="8229600" cy="265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역할분할과 서로 오류를 잡아주는 과정에서 팀프로젝트의 효율성과 중요성을 느꼈습니다.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5463" y="0"/>
            <a:ext cx="127349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2928938" y="2684463"/>
            <a:ext cx="312737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i="0" sz="60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98" name="Google Shape;98;p14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11188" y="1795463"/>
            <a:ext cx="5545137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 동기</a:t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81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lang="en-US"/>
              <a:t>지뢰찾기란?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개선할 점</a:t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/>
          </a:p>
          <a:p>
            <a:pPr indent="-166687" lvl="0" marL="342900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2"/>
              </a:buClr>
              <a:buSzPts val="2775"/>
              <a:buFont typeface="Arial"/>
              <a:buNone/>
            </a:pPr>
            <a:r>
              <a:t/>
            </a:r>
            <a:endParaRPr b="0" i="0" sz="27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468313" y="341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325" y="2139950"/>
            <a:ext cx="792163" cy="792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5651500" y="2276475"/>
            <a:ext cx="30130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MineSweeper(지뢰찾기)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775" y="2924175"/>
            <a:ext cx="3348038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참여동기</a:t>
            </a:r>
            <a:endParaRPr b="0" i="0" sz="4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스터디 중 멘토의 권유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지금까지 배운걸 응용하기위해 지뢰찾기 선택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375" y="1413075"/>
            <a:ext cx="2826600" cy="30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22450" y="1704725"/>
            <a:ext cx="41280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 1. 시작할때는 임의의 칸을 선택합니다. 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운에 따라 지뢰를 밟을 수도 있고 숫자  또는 빈칸을 밟게 됩니다. 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0" y="188921"/>
            <a:ext cx="9144000" cy="1224156"/>
            <a:chOff x="0" y="188640"/>
            <a:chExt cx="9144000" cy="1224278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476018"/>
              <a:ext cx="9144000" cy="936900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50825" y="188640"/>
              <a:ext cx="2808300" cy="936900"/>
            </a:xfrm>
            <a:prstGeom prst="rect">
              <a:avLst/>
            </a:prstGeom>
            <a:solidFill>
              <a:srgbClr val="A5A5A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지뢰찾기란?</a:t>
            </a:r>
            <a:endParaRPr b="0" i="0" sz="4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375" y="3368850"/>
            <a:ext cx="3849677" cy="34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5659225" y="4962475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322450" y="1704725"/>
            <a:ext cx="36708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4. 승리의 조건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숫자를 통해 지뢰가 없는 부분을 모두 선택하여 빈칸으로 바꾸면 승리.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322450" y="1704725"/>
            <a:ext cx="41280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2. 지뢰를 밟을 경우 지뢰판의 모든 지뢰가 보이면서 게임이 끝납니다.</a:t>
            </a:r>
            <a:endParaRPr sz="3000"/>
          </a:p>
        </p:txBody>
      </p:sp>
      <p:sp>
        <p:nvSpPr>
          <p:cNvPr id="130" name="Google Shape;130;p16"/>
          <p:cNvSpPr/>
          <p:nvPr/>
        </p:nvSpPr>
        <p:spPr>
          <a:xfrm>
            <a:off x="5871500" y="2171188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261250" y="1704725"/>
            <a:ext cx="4250400" cy="4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3. 숫자의 의미는?</a:t>
            </a:r>
            <a:endParaRPr sz="3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/>
              <a:t>주변에 있는 지뢰개수를 나타낸다. 숫자가 있는 자리를 중심으로 상하 좌우 대각에 있는 지뢰의 개수를 타나냅니다.</a:t>
            </a:r>
            <a:endParaRPr sz="3000"/>
          </a:p>
        </p:txBody>
      </p:sp>
      <p:sp>
        <p:nvSpPr>
          <p:cNvPr id="132" name="Google Shape;132;p16"/>
          <p:cNvSpPr/>
          <p:nvPr/>
        </p:nvSpPr>
        <p:spPr>
          <a:xfrm>
            <a:off x="6481100" y="2092050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4923700" y="3368850"/>
            <a:ext cx="3849600" cy="340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7"/>
          <p:cNvGrpSpPr/>
          <p:nvPr/>
        </p:nvGrpSpPr>
        <p:grpSpPr>
          <a:xfrm>
            <a:off x="0" y="188921"/>
            <a:ext cx="9144000" cy="1224156"/>
            <a:chOff x="0" y="188640"/>
            <a:chExt cx="9144000" cy="1224278"/>
          </a:xfrm>
        </p:grpSpPr>
        <p:sp>
          <p:nvSpPr>
            <p:cNvPr id="139" name="Google Shape;139;p17"/>
            <p:cNvSpPr/>
            <p:nvPr/>
          </p:nvSpPr>
          <p:spPr>
            <a:xfrm>
              <a:off x="0" y="476018"/>
              <a:ext cx="9144000" cy="936900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50825" y="188640"/>
              <a:ext cx="2808300" cy="936900"/>
            </a:xfrm>
            <a:prstGeom prst="rect">
              <a:avLst/>
            </a:prstGeom>
            <a:solidFill>
              <a:srgbClr val="A5A5A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539750" y="53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 b="0" i="0" sz="44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07950" y="1600200"/>
            <a:ext cx="8866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지뢰 찾기 (사용언어:JAVA)</a:t>
            </a:r>
            <a:endParaRPr/>
          </a:p>
          <a:p>
            <a:pPr indent="-284162" lvl="0" marL="3429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17365D"/>
              </a:buClr>
              <a:buSzPts val="2497"/>
              <a:buFont typeface="Arial"/>
              <a:buChar char="–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코딩에 사용된 변수들</a:t>
            </a:r>
            <a:endParaRPr b="0" i="0" sz="249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1" marL="74295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row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col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numofmine</a:t>
            </a:r>
            <a:endParaRPr b="0" i="0" sz="203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[][] inboard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[][] outboard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flag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numofblacksquare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387" lvl="2" marL="11430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17365D"/>
              </a:buClr>
              <a:buSzPts val="2775"/>
              <a:buFont typeface="Arial"/>
              <a:buNone/>
            </a:pPr>
            <a:r>
              <a:t/>
            </a:r>
            <a:endParaRPr b="0" i="0" sz="27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841750" y="1855788"/>
            <a:ext cx="5338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365D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코딩에 사용된 메소드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7365D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SetSize()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SetNumOfMine()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CreatBoard()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SetNumofAroundMine(String s)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CreateMine()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PrintBoard()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onClick()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PutOutMessage()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17365D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GameStart()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0" y="188921"/>
            <a:ext cx="9144000" cy="1224156"/>
            <a:chOff x="0" y="188640"/>
            <a:chExt cx="9144000" cy="1224278"/>
          </a:xfrm>
        </p:grpSpPr>
        <p:sp>
          <p:nvSpPr>
            <p:cNvPr id="150" name="Google Shape;150;p18"/>
            <p:cNvSpPr/>
            <p:nvPr/>
          </p:nvSpPr>
          <p:spPr>
            <a:xfrm>
              <a:off x="0" y="476018"/>
              <a:ext cx="9144000" cy="936900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50825" y="188640"/>
              <a:ext cx="2808300" cy="936900"/>
            </a:xfrm>
            <a:prstGeom prst="rect">
              <a:avLst/>
            </a:prstGeom>
            <a:solidFill>
              <a:srgbClr val="A5A5A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8"/>
          <p:cNvSpPr txBox="1"/>
          <p:nvPr>
            <p:ph type="title"/>
          </p:nvPr>
        </p:nvSpPr>
        <p:spPr>
          <a:xfrm>
            <a:off x="539750" y="53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07950" y="1600200"/>
            <a:ext cx="5265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지뢰 찾기 (사용언어:JAVA)</a:t>
            </a:r>
            <a:endParaRPr/>
          </a:p>
          <a:p>
            <a:pPr indent="-284162" lvl="0" marL="3429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17365D"/>
              </a:buClr>
              <a:buSzPts val="2497"/>
              <a:buFont typeface="Arial"/>
              <a:buChar char="–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코딩에 사</a:t>
            </a:r>
            <a:r>
              <a:rPr lang="en-US" sz="2497"/>
              <a:t>용된 변수와 메소드</a:t>
            </a:r>
            <a:endParaRPr/>
          </a:p>
          <a:p>
            <a:pPr indent="-227012" lvl="1" marL="74295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row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col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y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SetSize()</a:t>
            </a:r>
            <a:endParaRPr sz="2035"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PrintBoard()</a:t>
            </a:r>
            <a:endParaRPr sz="2035"/>
          </a:p>
          <a:p>
            <a:pPr indent="-52387" lvl="2" marL="11430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17365D"/>
              </a:buClr>
              <a:buSzPts val="2775"/>
              <a:buFont typeface="Arial"/>
              <a:buNone/>
            </a:pPr>
            <a:r>
              <a:t/>
            </a:r>
            <a:endParaRPr b="0" i="0" sz="27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750" y="2414553"/>
            <a:ext cx="3477900" cy="307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8"/>
          <p:cNvCxnSpPr/>
          <p:nvPr/>
        </p:nvCxnSpPr>
        <p:spPr>
          <a:xfrm flipH="1" rot="10800000">
            <a:off x="2250550" y="2729150"/>
            <a:ext cx="3597300" cy="35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2232825" y="3384700"/>
            <a:ext cx="2906400" cy="1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8"/>
          <p:cNvCxnSpPr>
            <a:endCxn id="158" idx="2"/>
          </p:cNvCxnSpPr>
          <p:nvPr/>
        </p:nvCxnSpPr>
        <p:spPr>
          <a:xfrm>
            <a:off x="1887525" y="3880750"/>
            <a:ext cx="4031400" cy="27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8" name="Google Shape;158;p18"/>
          <p:cNvSpPr/>
          <p:nvPr/>
        </p:nvSpPr>
        <p:spPr>
          <a:xfrm>
            <a:off x="5918925" y="4040350"/>
            <a:ext cx="248100" cy="230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8"/>
          <p:cNvCxnSpPr>
            <a:endCxn id="158" idx="2"/>
          </p:cNvCxnSpPr>
          <p:nvPr/>
        </p:nvCxnSpPr>
        <p:spPr>
          <a:xfrm>
            <a:off x="1887525" y="4155550"/>
            <a:ext cx="403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18"/>
          <p:cNvSpPr/>
          <p:nvPr/>
        </p:nvSpPr>
        <p:spPr>
          <a:xfrm>
            <a:off x="194925" y="3451150"/>
            <a:ext cx="726600" cy="1134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955448" y="3042675"/>
            <a:ext cx="143250" cy="1080975"/>
          </a:xfrm>
          <a:custGeom>
            <a:rect b="b" l="l" r="r" t="t"/>
            <a:pathLst>
              <a:path extrusionOk="0" h="43239" w="5730">
                <a:moveTo>
                  <a:pt x="5730" y="0"/>
                </a:moveTo>
                <a:cubicBezTo>
                  <a:pt x="4785" y="3190"/>
                  <a:pt x="177" y="11933"/>
                  <a:pt x="59" y="19139"/>
                </a:cubicBezTo>
                <a:cubicBezTo>
                  <a:pt x="-59" y="26346"/>
                  <a:pt x="4194" y="39222"/>
                  <a:pt x="5021" y="432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18"/>
          <p:cNvSpPr/>
          <p:nvPr/>
        </p:nvSpPr>
        <p:spPr>
          <a:xfrm>
            <a:off x="1044050" y="4460350"/>
            <a:ext cx="107800" cy="425300"/>
          </a:xfrm>
          <a:custGeom>
            <a:rect b="b" l="l" r="r" t="t"/>
            <a:pathLst>
              <a:path extrusionOk="0" h="17012" w="4312">
                <a:moveTo>
                  <a:pt x="3604" y="0"/>
                </a:moveTo>
                <a:cubicBezTo>
                  <a:pt x="3013" y="1182"/>
                  <a:pt x="-59" y="4254"/>
                  <a:pt x="59" y="7089"/>
                </a:cubicBezTo>
                <a:cubicBezTo>
                  <a:pt x="177" y="9924"/>
                  <a:pt x="3603" y="15358"/>
                  <a:pt x="4312" y="170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448" y="3114475"/>
            <a:ext cx="7093053" cy="149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8"/>
          <p:cNvCxnSpPr/>
          <p:nvPr/>
        </p:nvCxnSpPr>
        <p:spPr>
          <a:xfrm>
            <a:off x="2268275" y="3101175"/>
            <a:ext cx="850500" cy="63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2137150" y="3451150"/>
            <a:ext cx="928500" cy="7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800" y="2160000"/>
            <a:ext cx="6136976" cy="4069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8"/>
          <p:cNvCxnSpPr/>
          <p:nvPr/>
        </p:nvCxnSpPr>
        <p:spPr>
          <a:xfrm flipH="1" rot="10800000">
            <a:off x="2259275" y="3007750"/>
            <a:ext cx="318180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2128575" y="3445950"/>
            <a:ext cx="3245400" cy="103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4063" y="2729138"/>
            <a:ext cx="66484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4264522" y="4399525"/>
            <a:ext cx="401100" cy="23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8"/>
          <p:cNvCxnSpPr>
            <a:endCxn id="172" idx="1"/>
          </p:cNvCxnSpPr>
          <p:nvPr/>
        </p:nvCxnSpPr>
        <p:spPr>
          <a:xfrm>
            <a:off x="1911725" y="3836650"/>
            <a:ext cx="1122900" cy="12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1911725" y="4164550"/>
            <a:ext cx="118980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2272625" y="3088100"/>
            <a:ext cx="4010400" cy="6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2137150" y="3449688"/>
            <a:ext cx="4119300" cy="64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0" y="188921"/>
            <a:ext cx="9144000" cy="1224156"/>
            <a:chOff x="0" y="188640"/>
            <a:chExt cx="9144000" cy="1224278"/>
          </a:xfrm>
        </p:grpSpPr>
        <p:sp>
          <p:nvSpPr>
            <p:cNvPr id="182" name="Google Shape;182;p19"/>
            <p:cNvSpPr/>
            <p:nvPr/>
          </p:nvSpPr>
          <p:spPr>
            <a:xfrm>
              <a:off x="0" y="476018"/>
              <a:ext cx="9144000" cy="936900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250825" y="188640"/>
              <a:ext cx="2808300" cy="936900"/>
            </a:xfrm>
            <a:prstGeom prst="rect">
              <a:avLst/>
            </a:prstGeom>
            <a:solidFill>
              <a:srgbClr val="A5A5A5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9"/>
          <p:cNvSpPr txBox="1"/>
          <p:nvPr>
            <p:ph type="title"/>
          </p:nvPr>
        </p:nvSpPr>
        <p:spPr>
          <a:xfrm>
            <a:off x="539750" y="53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07950" y="1600200"/>
            <a:ext cx="531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지뢰 찾기 (사용언어:JAVA)</a:t>
            </a:r>
            <a:endParaRPr/>
          </a:p>
          <a:p>
            <a:pPr indent="-284162" lvl="0" marL="3429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17365D"/>
              </a:buClr>
              <a:buSzPts val="2497"/>
              <a:buFont typeface="Arial"/>
              <a:buChar char="–"/>
            </a:pPr>
            <a:r>
              <a:rPr b="0" i="0" lang="en-US" sz="2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코딩에 사용된 변수</a:t>
            </a:r>
            <a:r>
              <a:rPr lang="en-US" sz="2497"/>
              <a:t>와 메소드</a:t>
            </a:r>
            <a:endParaRPr/>
          </a:p>
          <a:p>
            <a:pPr indent="-227012" lvl="1" marL="74295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SzPts val="925"/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b="0" i="0" lang="en-US" sz="20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35"/>
              <a:t> numofmine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String [][] inboard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String [][] outboard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SetMine()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CreatBoard()</a:t>
            </a:r>
            <a:endParaRPr sz="2035"/>
          </a:p>
          <a:p>
            <a:pPr indent="-228600" lvl="2" marL="114300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17365D"/>
              </a:buClr>
              <a:buSzPts val="2035"/>
              <a:buFont typeface="Arial"/>
              <a:buChar char="•"/>
            </a:pPr>
            <a:r>
              <a:rPr lang="en-US" sz="2035"/>
              <a:t>CreatMine()</a:t>
            </a:r>
            <a:endParaRPr sz="2035"/>
          </a:p>
          <a:p>
            <a:pPr indent="-52387" lvl="2" marL="1143000" marR="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rgbClr val="17365D"/>
              </a:buClr>
              <a:buSzPts val="2775"/>
              <a:buFont typeface="Arial"/>
              <a:buNone/>
            </a:pPr>
            <a:r>
              <a:t/>
            </a:r>
            <a:endParaRPr b="0" i="0" sz="27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185"/>
              </a:spcBef>
              <a:spcAft>
                <a:spcPts val="0"/>
              </a:spcAft>
              <a:buClr>
                <a:srgbClr val="17365D"/>
              </a:buClr>
              <a:buFont typeface="Arial"/>
              <a:buNone/>
            </a:pPr>
            <a:r>
              <a:t/>
            </a:r>
            <a:endParaRPr b="0" i="0" sz="92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550" y="1522425"/>
            <a:ext cx="3235200" cy="533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9"/>
          <p:cNvCxnSpPr/>
          <p:nvPr/>
        </p:nvCxnSpPr>
        <p:spPr>
          <a:xfrm>
            <a:off x="3141575" y="3128200"/>
            <a:ext cx="2780700" cy="15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/>
          <p:nvPr/>
        </p:nvSpPr>
        <p:spPr>
          <a:xfrm>
            <a:off x="5922275" y="4598725"/>
            <a:ext cx="427800" cy="240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19"/>
          <p:cNvCxnSpPr/>
          <p:nvPr/>
        </p:nvCxnSpPr>
        <p:spPr>
          <a:xfrm>
            <a:off x="3347450" y="3428325"/>
            <a:ext cx="2467800" cy="158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9"/>
          <p:cNvCxnSpPr/>
          <p:nvPr/>
        </p:nvCxnSpPr>
        <p:spPr>
          <a:xfrm flipH="1" rot="10800000">
            <a:off x="3499850" y="2927575"/>
            <a:ext cx="2235300" cy="89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/>
          <p:nvPr/>
        </p:nvSpPr>
        <p:spPr>
          <a:xfrm>
            <a:off x="194925" y="3451150"/>
            <a:ext cx="726600" cy="11340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955450" y="3042675"/>
            <a:ext cx="107796" cy="777978"/>
          </a:xfrm>
          <a:custGeom>
            <a:rect b="b" l="l" r="r" t="t"/>
            <a:pathLst>
              <a:path extrusionOk="0" h="43239" w="5730">
                <a:moveTo>
                  <a:pt x="5730" y="0"/>
                </a:moveTo>
                <a:cubicBezTo>
                  <a:pt x="4785" y="3190"/>
                  <a:pt x="177" y="11933"/>
                  <a:pt x="59" y="19139"/>
                </a:cubicBezTo>
                <a:cubicBezTo>
                  <a:pt x="-59" y="26346"/>
                  <a:pt x="4194" y="39222"/>
                  <a:pt x="5021" y="432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19"/>
          <p:cNvSpPr/>
          <p:nvPr/>
        </p:nvSpPr>
        <p:spPr>
          <a:xfrm>
            <a:off x="1044050" y="4170950"/>
            <a:ext cx="107800" cy="714717"/>
          </a:xfrm>
          <a:custGeom>
            <a:rect b="b" l="l" r="r" t="t"/>
            <a:pathLst>
              <a:path extrusionOk="0" h="17012" w="4312">
                <a:moveTo>
                  <a:pt x="3604" y="0"/>
                </a:moveTo>
                <a:cubicBezTo>
                  <a:pt x="3013" y="1182"/>
                  <a:pt x="-59" y="4254"/>
                  <a:pt x="59" y="7089"/>
                </a:cubicBezTo>
                <a:cubicBezTo>
                  <a:pt x="177" y="9924"/>
                  <a:pt x="3603" y="15358"/>
                  <a:pt x="4312" y="1701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828" y="2490025"/>
            <a:ext cx="4742925" cy="351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9"/>
          <p:cNvCxnSpPr/>
          <p:nvPr/>
        </p:nvCxnSpPr>
        <p:spPr>
          <a:xfrm flipH="1" rot="10800000">
            <a:off x="3422300" y="3248425"/>
            <a:ext cx="949200" cy="2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9"/>
          <p:cNvCxnSpPr/>
          <p:nvPr/>
        </p:nvCxnSpPr>
        <p:spPr>
          <a:xfrm flipH="1" rot="10800000">
            <a:off x="3499850" y="3515875"/>
            <a:ext cx="9252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0675" y="3221725"/>
            <a:ext cx="5180350" cy="94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9"/>
          <p:cNvCxnSpPr/>
          <p:nvPr/>
        </p:nvCxnSpPr>
        <p:spPr>
          <a:xfrm>
            <a:off x="3141575" y="3101250"/>
            <a:ext cx="1056000" cy="62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850" y="2791750"/>
            <a:ext cx="5644151" cy="345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9"/>
          <p:cNvCxnSpPr/>
          <p:nvPr/>
        </p:nvCxnSpPr>
        <p:spPr>
          <a:xfrm>
            <a:off x="3368900" y="3451150"/>
            <a:ext cx="989100" cy="22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9"/>
          <p:cNvCxnSpPr/>
          <p:nvPr/>
        </p:nvCxnSpPr>
        <p:spPr>
          <a:xfrm>
            <a:off x="3175025" y="3101250"/>
            <a:ext cx="1717800" cy="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207" name="Google Shape;207;p20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228600" y="2558976"/>
            <a:ext cx="82296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지뢰를 밟았을 경우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850" y="1875025"/>
            <a:ext cx="3398700" cy="38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863" y="750950"/>
            <a:ext cx="3221725" cy="612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0"/>
          <p:cNvCxnSpPr/>
          <p:nvPr/>
        </p:nvCxnSpPr>
        <p:spPr>
          <a:xfrm>
            <a:off x="4411575" y="2914325"/>
            <a:ext cx="2098800" cy="247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0"/>
          <p:cNvSpPr/>
          <p:nvPr/>
        </p:nvSpPr>
        <p:spPr>
          <a:xfrm>
            <a:off x="6510375" y="5311325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228600" y="2544025"/>
            <a:ext cx="8229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빈칸이나 숫자를 클릭한 경우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 flipH="1" rot="10800000">
            <a:off x="1403675" y="2392850"/>
            <a:ext cx="5815500" cy="25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2780625" y="3101475"/>
            <a:ext cx="4932900" cy="31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0"/>
          <p:cNvSpPr/>
          <p:nvPr/>
        </p:nvSpPr>
        <p:spPr>
          <a:xfrm>
            <a:off x="7652025" y="6125975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219175" y="2245950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203200" y="2580100"/>
            <a:ext cx="8229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지뢰를 모두 찾을 경우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6013" y="1941138"/>
            <a:ext cx="3033600" cy="35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0"/>
          <p:cNvCxnSpPr>
            <a:endCxn id="223" idx="1"/>
          </p:cNvCxnSpPr>
          <p:nvPr/>
        </p:nvCxnSpPr>
        <p:spPr>
          <a:xfrm>
            <a:off x="4679020" y="2914400"/>
            <a:ext cx="2509500" cy="204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0"/>
          <p:cNvSpPr/>
          <p:nvPr/>
        </p:nvSpPr>
        <p:spPr>
          <a:xfrm>
            <a:off x="7149375" y="4928175"/>
            <a:ext cx="267300" cy="213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1"/>
          <p:cNvGrpSpPr/>
          <p:nvPr/>
        </p:nvGrpSpPr>
        <p:grpSpPr>
          <a:xfrm>
            <a:off x="0" y="188913"/>
            <a:ext cx="9144000" cy="1223962"/>
            <a:chOff x="0" y="188640"/>
            <a:chExt cx="9144000" cy="1224136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476018"/>
              <a:ext cx="9144000" cy="936758"/>
            </a:xfrm>
            <a:prstGeom prst="rect">
              <a:avLst/>
            </a:prstGeom>
            <a:solidFill>
              <a:srgbClr val="7F6F72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50825" y="188640"/>
              <a:ext cx="2808288" cy="936758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21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개선해야할 점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57200" y="1600200"/>
            <a:ext cx="4948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/>
              <a:t>콘솔창에서 숫자와 특수문자 사이의 간격이 틀어짐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eclipse 결과창에서는 문제가 없지만 콘솔창에서는 특수문자, 숫자, 특수문자와 숫자 사이의 간격이 달라서 발생하였습니다.</a:t>
            </a:r>
            <a:endParaRPr sz="3000"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6025" y="3686813"/>
            <a:ext cx="3956100" cy="23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025" y="1244187"/>
            <a:ext cx="2925900" cy="23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3363" y="1788500"/>
            <a:ext cx="2981400" cy="30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6025" y="1788500"/>
            <a:ext cx="4219200" cy="36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/>
          <p:nvPr/>
        </p:nvSpPr>
        <p:spPr>
          <a:xfrm>
            <a:off x="-1351475" y="-1178950"/>
            <a:ext cx="86400" cy="2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277225" y="1647738"/>
            <a:ext cx="4948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/>
              <a:t>2. </a:t>
            </a:r>
            <a:r>
              <a:rPr lang="en-US"/>
              <a:t>깃발 부재</a:t>
            </a:r>
            <a:endParaRPr/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늦은 시작으로 시간이 부족하여 구현하지     못하였습니다.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277225" y="1600200"/>
            <a:ext cx="4948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/>
              <a:t>3. </a:t>
            </a:r>
            <a:r>
              <a:rPr lang="en-US"/>
              <a:t>지뢰판과 X축 배열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X축의 숫자가 커지면 지뢰판과 배열이 어긋나게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