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577" y="2715120"/>
            <a:ext cx="15155545" cy="3060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3957" y="3420110"/>
            <a:ext cx="15872784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77825" marR="5080" indent="-365760">
              <a:lnSpc>
                <a:spcPts val="11930"/>
              </a:lnSpc>
              <a:spcBef>
                <a:spcPts val="330"/>
              </a:spcBef>
            </a:pPr>
            <a:r>
              <a:rPr dirty="0" spc="270"/>
              <a:t>Solving</a:t>
            </a:r>
            <a:r>
              <a:rPr dirty="0" spc="-375"/>
              <a:t> </a:t>
            </a:r>
            <a:r>
              <a:rPr dirty="0" spc="-70"/>
              <a:t>the</a:t>
            </a:r>
            <a:r>
              <a:rPr dirty="0" spc="-365"/>
              <a:t> </a:t>
            </a:r>
            <a:r>
              <a:rPr dirty="0" spc="25"/>
              <a:t>N-Queens</a:t>
            </a:r>
            <a:r>
              <a:rPr dirty="0" spc="-370"/>
              <a:t> </a:t>
            </a:r>
            <a:r>
              <a:rPr dirty="0" spc="65"/>
              <a:t>Puzzle: </a:t>
            </a:r>
            <a:r>
              <a:rPr dirty="0" spc="-2235"/>
              <a:t> </a:t>
            </a:r>
            <a:r>
              <a:rPr dirty="0" spc="280"/>
              <a:t>A</a:t>
            </a:r>
            <a:r>
              <a:rPr dirty="0" spc="-375"/>
              <a:t> </a:t>
            </a:r>
            <a:r>
              <a:rPr dirty="0" spc="225"/>
              <a:t>Visual</a:t>
            </a:r>
            <a:r>
              <a:rPr dirty="0" spc="-370"/>
              <a:t> </a:t>
            </a:r>
            <a:r>
              <a:rPr dirty="0" spc="175"/>
              <a:t>Exploration</a:t>
            </a:r>
            <a:r>
              <a:rPr dirty="0" spc="-360"/>
              <a:t> </a:t>
            </a:r>
            <a:r>
              <a:rPr dirty="0" spc="415"/>
              <a:t>in</a:t>
            </a:r>
            <a:r>
              <a:rPr dirty="0" spc="-370"/>
              <a:t> </a:t>
            </a:r>
            <a:r>
              <a:rPr dirty="0" spc="10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339" y="1190497"/>
            <a:ext cx="3406089" cy="3689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68" y="1091190"/>
            <a:ext cx="16085185" cy="138176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dirty="0" sz="3150" spc="5">
                <a:latin typeface="Verdana"/>
                <a:cs typeface="Verdana"/>
              </a:rPr>
              <a:t>The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000000"/>
                </a:solidFill>
                <a:latin typeface="Verdana"/>
                <a:cs typeface="Verdana"/>
              </a:rPr>
              <a:t>N-Queens</a:t>
            </a:r>
            <a:r>
              <a:rPr dirty="0" sz="3150" spc="-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000000"/>
                </a:solidFill>
                <a:latin typeface="Verdana"/>
                <a:cs typeface="Verdana"/>
              </a:rPr>
              <a:t>Puzzle</a:t>
            </a:r>
            <a:r>
              <a:rPr dirty="0" sz="3150" spc="-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latin typeface="Verdana"/>
                <a:cs typeface="Verdana"/>
              </a:rPr>
              <a:t>is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35">
                <a:latin typeface="Verdana"/>
                <a:cs typeface="Verdana"/>
              </a:rPr>
              <a:t>a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classic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problem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computer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science,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where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goal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65">
                <a:latin typeface="Verdana"/>
                <a:cs typeface="Verdana"/>
              </a:rPr>
              <a:t>is </a:t>
            </a:r>
            <a:r>
              <a:rPr dirty="0" sz="3150" spc="-1095">
                <a:latin typeface="Verdana"/>
                <a:cs typeface="Verdana"/>
              </a:rPr>
              <a:t> </a:t>
            </a:r>
            <a:r>
              <a:rPr dirty="0" sz="3150" spc="20">
                <a:latin typeface="Verdana"/>
                <a:cs typeface="Verdana"/>
              </a:rPr>
              <a:t>to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place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250" spc="125" i="1">
                <a:latin typeface="Verdana"/>
                <a:cs typeface="Verdana"/>
              </a:rPr>
              <a:t>N</a:t>
            </a:r>
            <a:r>
              <a:rPr dirty="0" sz="3250" spc="-315" i="1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queens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95">
                <a:latin typeface="Verdana"/>
                <a:cs typeface="Verdana"/>
              </a:rPr>
              <a:t>on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an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250" spc="20" i="1">
                <a:latin typeface="Verdana"/>
                <a:cs typeface="Verdana"/>
              </a:rPr>
              <a:t>N</a:t>
            </a:r>
            <a:r>
              <a:rPr dirty="0" sz="3150" spc="20">
                <a:latin typeface="Verdana"/>
                <a:cs typeface="Verdana"/>
              </a:rPr>
              <a:t>x</a:t>
            </a:r>
            <a:r>
              <a:rPr dirty="0" sz="3250" spc="20" i="1">
                <a:latin typeface="Verdana"/>
                <a:cs typeface="Verdana"/>
              </a:rPr>
              <a:t>N</a:t>
            </a:r>
            <a:r>
              <a:rPr dirty="0" sz="3250" spc="-315" i="1">
                <a:latin typeface="Verdana"/>
                <a:cs typeface="Verdana"/>
              </a:rPr>
              <a:t> </a:t>
            </a:r>
            <a:r>
              <a:rPr dirty="0" sz="3150" spc="25">
                <a:latin typeface="Verdana"/>
                <a:cs typeface="Verdana"/>
              </a:rPr>
              <a:t>chessboard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such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40">
                <a:latin typeface="Verdana"/>
                <a:cs typeface="Verdana"/>
              </a:rPr>
              <a:t>that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95">
                <a:latin typeface="Verdana"/>
                <a:cs typeface="Verdana"/>
              </a:rPr>
              <a:t>no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two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queens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10">
                <a:latin typeface="Verdana"/>
                <a:cs typeface="Verdana"/>
              </a:rPr>
              <a:t>attack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40">
                <a:latin typeface="Verdana"/>
                <a:cs typeface="Verdana"/>
              </a:rPr>
              <a:t>each </a:t>
            </a:r>
            <a:r>
              <a:rPr dirty="0" sz="3150" spc="45">
                <a:latin typeface="Verdana"/>
                <a:cs typeface="Verdana"/>
              </a:rPr>
              <a:t> </a:t>
            </a:r>
            <a:r>
              <a:rPr dirty="0" sz="3150" spc="-60">
                <a:latin typeface="Verdana"/>
                <a:cs typeface="Verdana"/>
              </a:rPr>
              <a:t>other.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35">
                <a:latin typeface="Verdana"/>
                <a:cs typeface="Verdana"/>
              </a:rPr>
              <a:t>This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slide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explores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35">
                <a:latin typeface="Verdana"/>
                <a:cs typeface="Verdana"/>
              </a:rPr>
              <a:t>a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visual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50">
                <a:latin typeface="Verdana"/>
                <a:cs typeface="Verdana"/>
              </a:rPr>
              <a:t>approach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20">
                <a:latin typeface="Verdana"/>
                <a:cs typeface="Verdana"/>
              </a:rPr>
              <a:t>to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solving</a:t>
            </a:r>
            <a:r>
              <a:rPr dirty="0" sz="3150" spc="-275">
                <a:latin typeface="Verdana"/>
                <a:cs typeface="Verdana"/>
              </a:rPr>
              <a:t> </a:t>
            </a:r>
            <a:r>
              <a:rPr dirty="0" sz="3150" spc="5">
                <a:latin typeface="Verdana"/>
                <a:cs typeface="Verdana"/>
              </a:rPr>
              <a:t>this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problem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using</a:t>
            </a:r>
            <a:r>
              <a:rPr dirty="0" sz="3150" spc="-280">
                <a:latin typeface="Verdana"/>
                <a:cs typeface="Verdana"/>
              </a:rPr>
              <a:t> </a:t>
            </a:r>
            <a:r>
              <a:rPr dirty="0" sz="3150" spc="-135">
                <a:latin typeface="Verdana"/>
                <a:cs typeface="Verdana"/>
              </a:rPr>
              <a:t>Java.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8803" y="1535024"/>
            <a:ext cx="7507605" cy="8140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60"/>
              <a:t>Understanding</a:t>
            </a:r>
            <a:r>
              <a:rPr dirty="0" sz="5150" spc="-220"/>
              <a:t> </a:t>
            </a:r>
            <a:r>
              <a:rPr dirty="0" sz="5150" spc="-35"/>
              <a:t>the</a:t>
            </a:r>
            <a:r>
              <a:rPr dirty="0" sz="5150" spc="-220"/>
              <a:t> </a:t>
            </a:r>
            <a:r>
              <a:rPr dirty="0" sz="5150" spc="65"/>
              <a:t>Problem</a:t>
            </a:r>
            <a:endParaRPr sz="51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0317" y="3508590"/>
            <a:ext cx="2980182" cy="3227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09340"/>
            <a:ext cx="7178675" cy="30092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6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75">
                <a:latin typeface="Verdana"/>
                <a:cs typeface="Verdana"/>
              </a:rPr>
              <a:t>N</a:t>
            </a:r>
            <a:r>
              <a:rPr dirty="0" sz="2750" spc="-180">
                <a:latin typeface="Verdana"/>
                <a:cs typeface="Verdana"/>
              </a:rPr>
              <a:t>-</a:t>
            </a:r>
            <a:r>
              <a:rPr dirty="0" sz="2750" spc="140">
                <a:latin typeface="Verdana"/>
                <a:cs typeface="Verdana"/>
              </a:rPr>
              <a:t>Q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20">
                <a:latin typeface="Verdana"/>
                <a:cs typeface="Verdana"/>
              </a:rPr>
              <a:t>ee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15">
                <a:latin typeface="Verdana"/>
                <a:cs typeface="Verdana"/>
              </a:rPr>
              <a:t>P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45">
                <a:latin typeface="Verdana"/>
                <a:cs typeface="Verdana"/>
              </a:rPr>
              <a:t>zz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70" i="1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105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dirty="0" sz="2850" spc="105" i="1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850" spc="-28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challenge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lies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ﬁnding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solution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where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9341" y="3946855"/>
            <a:ext cx="2980182" cy="3227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53110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slide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demonstrates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visual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approach </a:t>
            </a:r>
            <a:r>
              <a:rPr dirty="0" sz="2750" spc="-9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75">
                <a:latin typeface="Verdana"/>
                <a:cs typeface="Verdana"/>
              </a:rPr>
              <a:t>N</a:t>
            </a:r>
            <a:r>
              <a:rPr dirty="0" sz="2750" spc="-180">
                <a:latin typeface="Verdana"/>
                <a:cs typeface="Verdana"/>
              </a:rPr>
              <a:t>-</a:t>
            </a:r>
            <a:r>
              <a:rPr dirty="0" sz="2750" spc="140">
                <a:latin typeface="Verdana"/>
                <a:cs typeface="Verdana"/>
              </a:rPr>
              <a:t>Q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20">
                <a:latin typeface="Verdana"/>
                <a:cs typeface="Verdana"/>
              </a:rPr>
              <a:t>ee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15">
                <a:latin typeface="Verdana"/>
                <a:cs typeface="Verdana"/>
              </a:rPr>
              <a:t>P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45">
                <a:latin typeface="Verdana"/>
                <a:cs typeface="Verdana"/>
              </a:rPr>
              <a:t>zz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dirty="0" sz="2750" spc="18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interactively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332C2C"/>
                </a:solidFill>
                <a:latin typeface="Verdana"/>
                <a:cs typeface="Verdana"/>
              </a:rPr>
              <a:t>different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solutions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problem.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77123" y="1444498"/>
            <a:ext cx="74923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50"/>
              <a:t>Visualizing</a:t>
            </a:r>
            <a:r>
              <a:rPr dirty="0" sz="6000" spc="-250"/>
              <a:t> </a:t>
            </a:r>
            <a:r>
              <a:rPr dirty="0" sz="6000" spc="-50"/>
              <a:t>the</a:t>
            </a:r>
            <a:r>
              <a:rPr dirty="0" sz="6000" spc="-240"/>
              <a:t> </a:t>
            </a:r>
            <a:r>
              <a:rPr dirty="0" sz="6000" spc="125"/>
              <a:t>Solution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364" y="1515974"/>
            <a:ext cx="749045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5">
                <a:latin typeface="Times New Roman"/>
                <a:cs typeface="Times New Roman"/>
              </a:rPr>
              <a:t>Backtrackin</a:t>
            </a:r>
            <a:r>
              <a:rPr dirty="0" sz="6000" spc="35">
                <a:latin typeface="Times New Roman"/>
                <a:cs typeface="Times New Roman"/>
              </a:rPr>
              <a:t>g</a:t>
            </a:r>
            <a:r>
              <a:rPr dirty="0" sz="6000" spc="-365">
                <a:latin typeface="Times New Roman"/>
                <a:cs typeface="Times New Roman"/>
              </a:rPr>
              <a:t> </a:t>
            </a:r>
            <a:r>
              <a:rPr dirty="0" sz="6000" spc="25">
                <a:latin typeface="Times New Roman"/>
                <a:cs typeface="Times New Roman"/>
              </a:rPr>
              <a:t>Algorithm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5110" y="3508590"/>
            <a:ext cx="4074033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99285" y="3949776"/>
            <a:ext cx="1743329" cy="31022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669895" y="4356315"/>
            <a:ext cx="1109345" cy="276225"/>
          </a:xfrm>
          <a:custGeom>
            <a:avLst/>
            <a:gdLst/>
            <a:ahLst/>
            <a:cxnLst/>
            <a:rect l="l" t="t" r="r" b="b"/>
            <a:pathLst>
              <a:path w="1109345" h="276225">
                <a:moveTo>
                  <a:pt x="206336" y="105943"/>
                </a:moveTo>
                <a:lnTo>
                  <a:pt x="198882" y="67500"/>
                </a:lnTo>
                <a:lnTo>
                  <a:pt x="167119" y="31419"/>
                </a:lnTo>
                <a:lnTo>
                  <a:pt x="165836" y="30759"/>
                </a:lnTo>
                <a:lnTo>
                  <a:pt x="165836" y="105943"/>
                </a:lnTo>
                <a:lnTo>
                  <a:pt x="164782" y="118046"/>
                </a:lnTo>
                <a:lnTo>
                  <a:pt x="139623" y="151714"/>
                </a:lnTo>
                <a:lnTo>
                  <a:pt x="98259" y="159600"/>
                </a:lnTo>
                <a:lnTo>
                  <a:pt x="40411" y="159600"/>
                </a:lnTo>
                <a:lnTo>
                  <a:pt x="40411" y="51600"/>
                </a:lnTo>
                <a:lnTo>
                  <a:pt x="98259" y="51600"/>
                </a:lnTo>
                <a:lnTo>
                  <a:pt x="139623" y="59588"/>
                </a:lnTo>
                <a:lnTo>
                  <a:pt x="164782" y="93662"/>
                </a:lnTo>
                <a:lnTo>
                  <a:pt x="165836" y="105943"/>
                </a:lnTo>
                <a:lnTo>
                  <a:pt x="165836" y="30759"/>
                </a:lnTo>
                <a:lnTo>
                  <a:pt x="129501" y="17399"/>
                </a:lnTo>
                <a:lnTo>
                  <a:pt x="98945" y="14693"/>
                </a:lnTo>
                <a:lnTo>
                  <a:pt x="40411" y="14693"/>
                </a:lnTo>
                <a:lnTo>
                  <a:pt x="40411" y="13843"/>
                </a:lnTo>
                <a:lnTo>
                  <a:pt x="39611" y="14693"/>
                </a:ln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96850"/>
                </a:lnTo>
                <a:lnTo>
                  <a:pt x="98945" y="196850"/>
                </a:lnTo>
                <a:lnTo>
                  <a:pt x="143167" y="190703"/>
                </a:lnTo>
                <a:lnTo>
                  <a:pt x="177126" y="172580"/>
                </a:lnTo>
                <a:lnTo>
                  <a:pt x="189204" y="159600"/>
                </a:lnTo>
                <a:lnTo>
                  <a:pt x="193090" y="154470"/>
                </a:lnTo>
                <a:lnTo>
                  <a:pt x="198882" y="143751"/>
                </a:lnTo>
                <a:lnTo>
                  <a:pt x="203022" y="132092"/>
                </a:lnTo>
                <a:lnTo>
                  <a:pt x="205498" y="119494"/>
                </a:lnTo>
                <a:lnTo>
                  <a:pt x="206336" y="105943"/>
                </a:lnTo>
                <a:close/>
              </a:path>
              <a:path w="1109345" h="276225">
                <a:moveTo>
                  <a:pt x="426377" y="75946"/>
                </a:moveTo>
                <a:lnTo>
                  <a:pt x="386981" y="75946"/>
                </a:lnTo>
                <a:lnTo>
                  <a:pt x="386981" y="179412"/>
                </a:lnTo>
                <a:lnTo>
                  <a:pt x="386562" y="188696"/>
                </a:lnTo>
                <a:lnTo>
                  <a:pt x="367182" y="228282"/>
                </a:lnTo>
                <a:lnTo>
                  <a:pt x="331622" y="238963"/>
                </a:lnTo>
                <a:lnTo>
                  <a:pt x="320713" y="238175"/>
                </a:lnTo>
                <a:lnTo>
                  <a:pt x="286702" y="210096"/>
                </a:lnTo>
                <a:lnTo>
                  <a:pt x="283603" y="75946"/>
                </a:lnTo>
                <a:lnTo>
                  <a:pt x="244221" y="75946"/>
                </a:lnTo>
                <a:lnTo>
                  <a:pt x="244221" y="189928"/>
                </a:lnTo>
                <a:lnTo>
                  <a:pt x="244881" y="203441"/>
                </a:lnTo>
                <a:lnTo>
                  <a:pt x="260642" y="246392"/>
                </a:lnTo>
                <a:lnTo>
                  <a:pt x="294728" y="270497"/>
                </a:lnTo>
                <a:lnTo>
                  <a:pt x="329145" y="275869"/>
                </a:lnTo>
                <a:lnTo>
                  <a:pt x="342023" y="275094"/>
                </a:lnTo>
                <a:lnTo>
                  <a:pt x="380250" y="260692"/>
                </a:lnTo>
                <a:lnTo>
                  <a:pt x="388010" y="253961"/>
                </a:lnTo>
                <a:lnTo>
                  <a:pt x="388010" y="274167"/>
                </a:lnTo>
                <a:lnTo>
                  <a:pt x="426377" y="274167"/>
                </a:lnTo>
                <a:lnTo>
                  <a:pt x="426377" y="253961"/>
                </a:lnTo>
                <a:lnTo>
                  <a:pt x="426377" y="238963"/>
                </a:lnTo>
                <a:lnTo>
                  <a:pt x="426377" y="75946"/>
                </a:lnTo>
                <a:close/>
              </a:path>
              <a:path w="1109345" h="276225">
                <a:moveTo>
                  <a:pt x="625449" y="238963"/>
                </a:moveTo>
                <a:lnTo>
                  <a:pt x="515188" y="238963"/>
                </a:lnTo>
                <a:lnTo>
                  <a:pt x="622973" y="101752"/>
                </a:lnTo>
                <a:lnTo>
                  <a:pt x="622973" y="75946"/>
                </a:lnTo>
                <a:lnTo>
                  <a:pt x="463296" y="75946"/>
                </a:lnTo>
                <a:lnTo>
                  <a:pt x="463296" y="111061"/>
                </a:lnTo>
                <a:lnTo>
                  <a:pt x="569264" y="111061"/>
                </a:lnTo>
                <a:lnTo>
                  <a:pt x="461149" y="247853"/>
                </a:lnTo>
                <a:lnTo>
                  <a:pt x="461149" y="274167"/>
                </a:lnTo>
                <a:lnTo>
                  <a:pt x="625449" y="274167"/>
                </a:lnTo>
                <a:lnTo>
                  <a:pt x="625449" y="238963"/>
                </a:lnTo>
                <a:close/>
              </a:path>
              <a:path w="1109345" h="276225">
                <a:moveTo>
                  <a:pt x="804252" y="238963"/>
                </a:moveTo>
                <a:lnTo>
                  <a:pt x="693991" y="238963"/>
                </a:lnTo>
                <a:lnTo>
                  <a:pt x="801763" y="101752"/>
                </a:lnTo>
                <a:lnTo>
                  <a:pt x="801763" y="75946"/>
                </a:lnTo>
                <a:lnTo>
                  <a:pt x="642086" y="75946"/>
                </a:lnTo>
                <a:lnTo>
                  <a:pt x="642086" y="111061"/>
                </a:lnTo>
                <a:lnTo>
                  <a:pt x="748055" y="111061"/>
                </a:lnTo>
                <a:lnTo>
                  <a:pt x="639953" y="247853"/>
                </a:lnTo>
                <a:lnTo>
                  <a:pt x="639953" y="274167"/>
                </a:lnTo>
                <a:lnTo>
                  <a:pt x="804252" y="274167"/>
                </a:lnTo>
                <a:lnTo>
                  <a:pt x="804252" y="238963"/>
                </a:lnTo>
                <a:close/>
              </a:path>
              <a:path w="1109345" h="276225">
                <a:moveTo>
                  <a:pt x="878039" y="0"/>
                </a:moveTo>
                <a:lnTo>
                  <a:pt x="838746" y="0"/>
                </a:lnTo>
                <a:lnTo>
                  <a:pt x="838746" y="274167"/>
                </a:lnTo>
                <a:lnTo>
                  <a:pt x="878039" y="274167"/>
                </a:lnTo>
                <a:lnTo>
                  <a:pt x="878039" y="0"/>
                </a:lnTo>
                <a:close/>
              </a:path>
              <a:path w="1109345" h="276225">
                <a:moveTo>
                  <a:pt x="1108938" y="156781"/>
                </a:moveTo>
                <a:lnTo>
                  <a:pt x="1106741" y="156781"/>
                </a:lnTo>
                <a:lnTo>
                  <a:pt x="1105001" y="147637"/>
                </a:lnTo>
                <a:lnTo>
                  <a:pt x="1102550" y="138874"/>
                </a:lnTo>
                <a:lnTo>
                  <a:pt x="1099350" y="130505"/>
                </a:lnTo>
                <a:lnTo>
                  <a:pt x="1095438" y="122516"/>
                </a:lnTo>
                <a:lnTo>
                  <a:pt x="1088618" y="111709"/>
                </a:lnTo>
                <a:lnTo>
                  <a:pt x="1087221" y="110045"/>
                </a:lnTo>
                <a:lnTo>
                  <a:pt x="1080617" y="102171"/>
                </a:lnTo>
                <a:lnTo>
                  <a:pt x="1071435" y="93903"/>
                </a:lnTo>
                <a:lnTo>
                  <a:pt x="1067854" y="91478"/>
                </a:lnTo>
                <a:lnTo>
                  <a:pt x="1067854" y="156781"/>
                </a:lnTo>
                <a:lnTo>
                  <a:pt x="954366" y="156781"/>
                </a:lnTo>
                <a:lnTo>
                  <a:pt x="974953" y="122059"/>
                </a:lnTo>
                <a:lnTo>
                  <a:pt x="1011466" y="110045"/>
                </a:lnTo>
                <a:lnTo>
                  <a:pt x="1019822" y="110540"/>
                </a:lnTo>
                <a:lnTo>
                  <a:pt x="1058176" y="132918"/>
                </a:lnTo>
                <a:lnTo>
                  <a:pt x="1067854" y="156781"/>
                </a:lnTo>
                <a:lnTo>
                  <a:pt x="1067854" y="91478"/>
                </a:lnTo>
                <a:lnTo>
                  <a:pt x="1025004" y="74955"/>
                </a:lnTo>
                <a:lnTo>
                  <a:pt x="1011466" y="74155"/>
                </a:lnTo>
                <a:lnTo>
                  <a:pt x="998029" y="74980"/>
                </a:lnTo>
                <a:lnTo>
                  <a:pt x="961732" y="87236"/>
                </a:lnTo>
                <a:lnTo>
                  <a:pt x="926884" y="123037"/>
                </a:lnTo>
                <a:lnTo>
                  <a:pt x="915022" y="160693"/>
                </a:lnTo>
                <a:lnTo>
                  <a:pt x="914234" y="174891"/>
                </a:lnTo>
                <a:lnTo>
                  <a:pt x="915060" y="189115"/>
                </a:lnTo>
                <a:lnTo>
                  <a:pt x="927481" y="227012"/>
                </a:lnTo>
                <a:lnTo>
                  <a:pt x="953058" y="255778"/>
                </a:lnTo>
                <a:lnTo>
                  <a:pt x="989330" y="272630"/>
                </a:lnTo>
                <a:lnTo>
                  <a:pt x="1018133" y="275869"/>
                </a:lnTo>
                <a:lnTo>
                  <a:pt x="1029639" y="275361"/>
                </a:lnTo>
                <a:lnTo>
                  <a:pt x="1071219" y="262636"/>
                </a:lnTo>
                <a:lnTo>
                  <a:pt x="1097826" y="239306"/>
                </a:lnTo>
                <a:lnTo>
                  <a:pt x="1098613" y="238455"/>
                </a:lnTo>
                <a:lnTo>
                  <a:pt x="1075194" y="211366"/>
                </a:lnTo>
                <a:lnTo>
                  <a:pt x="1067866" y="219265"/>
                </a:lnTo>
                <a:lnTo>
                  <a:pt x="1060780" y="225666"/>
                </a:lnTo>
                <a:lnTo>
                  <a:pt x="1018806" y="239306"/>
                </a:lnTo>
                <a:lnTo>
                  <a:pt x="1009307" y="238810"/>
                </a:lnTo>
                <a:lnTo>
                  <a:pt x="971067" y="221805"/>
                </a:lnTo>
                <a:lnTo>
                  <a:pt x="954151" y="189839"/>
                </a:lnTo>
                <a:lnTo>
                  <a:pt x="1107579" y="189839"/>
                </a:lnTo>
                <a:lnTo>
                  <a:pt x="1107630" y="180238"/>
                </a:lnTo>
                <a:lnTo>
                  <a:pt x="1107744" y="178993"/>
                </a:lnTo>
                <a:lnTo>
                  <a:pt x="1107922" y="177685"/>
                </a:lnTo>
                <a:lnTo>
                  <a:pt x="1108011" y="169164"/>
                </a:lnTo>
                <a:lnTo>
                  <a:pt x="1107655" y="163626"/>
                </a:lnTo>
                <a:lnTo>
                  <a:pt x="1106944" y="158280"/>
                </a:lnTo>
                <a:lnTo>
                  <a:pt x="1108938" y="15678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415655" marR="5080">
              <a:lnSpc>
                <a:spcPct val="101400"/>
              </a:lnSpc>
              <a:spcBef>
                <a:spcPts val="60"/>
              </a:spcBef>
            </a:pPr>
            <a:r>
              <a:rPr dirty="0" spc="-12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45"/>
              <a:t> </a:t>
            </a:r>
            <a:r>
              <a:rPr dirty="0" spc="140">
                <a:solidFill>
                  <a:srgbClr val="000000"/>
                </a:solidFill>
              </a:rPr>
              <a:t>b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90">
                <a:solidFill>
                  <a:srgbClr val="000000"/>
                </a:solidFill>
              </a:rPr>
              <a:t>c</a:t>
            </a:r>
            <a:r>
              <a:rPr dirty="0" spc="20">
                <a:solidFill>
                  <a:srgbClr val="000000"/>
                </a:solidFill>
              </a:rPr>
              <a:t>k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-200">
                <a:solidFill>
                  <a:srgbClr val="000000"/>
                </a:solidFill>
              </a:rPr>
              <a:t>r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90">
                <a:solidFill>
                  <a:srgbClr val="000000"/>
                </a:solidFill>
              </a:rPr>
              <a:t>c</a:t>
            </a:r>
            <a:r>
              <a:rPr dirty="0" spc="20">
                <a:solidFill>
                  <a:srgbClr val="000000"/>
                </a:solidFill>
              </a:rPr>
              <a:t>k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170">
                <a:solidFill>
                  <a:srgbClr val="000000"/>
                </a:solidFill>
              </a:rPr>
              <a:t>g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35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l</a:t>
            </a:r>
            <a:r>
              <a:rPr dirty="0" spc="165">
                <a:solidFill>
                  <a:srgbClr val="000000"/>
                </a:solidFill>
              </a:rPr>
              <a:t>g</a:t>
            </a:r>
            <a:r>
              <a:rPr dirty="0" spc="50">
                <a:solidFill>
                  <a:srgbClr val="000000"/>
                </a:solidFill>
              </a:rPr>
              <a:t>o</a:t>
            </a:r>
            <a:r>
              <a:rPr dirty="0" spc="-95">
                <a:solidFill>
                  <a:srgbClr val="000000"/>
                </a:solidFill>
              </a:rPr>
              <a:t>r</a:t>
            </a:r>
            <a:r>
              <a:rPr dirty="0" spc="-20">
                <a:solidFill>
                  <a:srgbClr val="000000"/>
                </a:solidFill>
              </a:rPr>
              <a:t>i</a:t>
            </a:r>
            <a:r>
              <a:rPr dirty="0" spc="30">
                <a:solidFill>
                  <a:srgbClr val="000000"/>
                </a:solidFill>
              </a:rPr>
              <a:t>t</a:t>
            </a:r>
            <a:r>
              <a:rPr dirty="0" spc="114">
                <a:solidFill>
                  <a:srgbClr val="000000"/>
                </a:solidFill>
              </a:rPr>
              <a:t>h</a:t>
            </a:r>
            <a:r>
              <a:rPr dirty="0" spc="245">
                <a:solidFill>
                  <a:srgbClr val="000000"/>
                </a:solidFill>
              </a:rPr>
              <a:t>m</a:t>
            </a:r>
            <a:r>
              <a:rPr dirty="0" spc="-250">
                <a:solidFill>
                  <a:srgbClr val="000000"/>
                </a:solidFill>
              </a:rPr>
              <a:t> 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50"/>
              <a:t> </a:t>
            </a:r>
            <a:r>
              <a:rPr dirty="0" spc="90"/>
              <a:t>c</a:t>
            </a:r>
            <a:r>
              <a:rPr dirty="0" spc="50"/>
              <a:t>o</a:t>
            </a:r>
            <a:r>
              <a:rPr dirty="0" spc="240"/>
              <a:t>mm</a:t>
            </a:r>
            <a:r>
              <a:rPr dirty="0" spc="50"/>
              <a:t>o</a:t>
            </a:r>
            <a:r>
              <a:rPr dirty="0" spc="85"/>
              <a:t>n  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90"/>
              <a:t>c</a:t>
            </a:r>
            <a:r>
              <a:rPr dirty="0" spc="114"/>
              <a:t>hn</a:t>
            </a:r>
            <a:r>
              <a:rPr dirty="0" spc="-20"/>
              <a:t>i</a:t>
            </a:r>
            <a:r>
              <a:rPr dirty="0" spc="145"/>
              <a:t>q</a:t>
            </a:r>
            <a:r>
              <a:rPr dirty="0" spc="105"/>
              <a:t>u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20"/>
              <a:t>e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-180"/>
              <a:t>v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75">
                <a:solidFill>
                  <a:srgbClr val="000000"/>
                </a:solidFill>
              </a:rPr>
              <a:t>N</a:t>
            </a:r>
            <a:r>
              <a:rPr dirty="0" spc="-180">
                <a:solidFill>
                  <a:srgbClr val="000000"/>
                </a:solidFill>
              </a:rPr>
              <a:t>-</a:t>
            </a:r>
            <a:r>
              <a:rPr dirty="0" spc="140">
                <a:solidFill>
                  <a:srgbClr val="000000"/>
                </a:solidFill>
              </a:rPr>
              <a:t>Q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20">
                <a:solidFill>
                  <a:srgbClr val="000000"/>
                </a:solidFill>
              </a:rPr>
              <a:t>ee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70">
                <a:solidFill>
                  <a:srgbClr val="000000"/>
                </a:solidFill>
              </a:rPr>
              <a:t>s  </a:t>
            </a:r>
            <a:r>
              <a:rPr dirty="0" spc="-15">
                <a:solidFill>
                  <a:srgbClr val="000000"/>
                </a:solidFill>
              </a:rPr>
              <a:t>Puzzle</a:t>
            </a:r>
            <a:r>
              <a:rPr dirty="0" spc="-15"/>
              <a:t>.</a:t>
            </a:r>
            <a:r>
              <a:rPr dirty="0" spc="-245"/>
              <a:t> </a:t>
            </a:r>
            <a:r>
              <a:rPr dirty="0" spc="-30"/>
              <a:t>This</a:t>
            </a:r>
            <a:r>
              <a:rPr dirty="0" spc="-245"/>
              <a:t> </a:t>
            </a:r>
            <a:r>
              <a:rPr dirty="0" spc="5"/>
              <a:t>slide</a:t>
            </a:r>
            <a:r>
              <a:rPr dirty="0" spc="-240"/>
              <a:t> </a:t>
            </a:r>
            <a:r>
              <a:rPr dirty="0" spc="-10"/>
              <a:t>explains</a:t>
            </a:r>
            <a:r>
              <a:rPr dirty="0" spc="-245"/>
              <a:t> </a:t>
            </a:r>
            <a:r>
              <a:rPr dirty="0" spc="55"/>
              <a:t>the</a:t>
            </a:r>
            <a:r>
              <a:rPr dirty="0" spc="-240"/>
              <a:t> </a:t>
            </a:r>
            <a:r>
              <a:rPr dirty="0" spc="-30"/>
              <a:t>step-by-step </a:t>
            </a:r>
            <a:r>
              <a:rPr dirty="0" spc="-955"/>
              <a:t> </a:t>
            </a:r>
            <a:r>
              <a:rPr dirty="0"/>
              <a:t>process </a:t>
            </a:r>
            <a:r>
              <a:rPr dirty="0" spc="10"/>
              <a:t>of </a:t>
            </a:r>
            <a:r>
              <a:rPr dirty="0" spc="55"/>
              <a:t>the </a:t>
            </a:r>
            <a:r>
              <a:rPr dirty="0"/>
              <a:t>algorithm, </a:t>
            </a:r>
            <a:r>
              <a:rPr dirty="0" spc="40"/>
              <a:t>where </a:t>
            </a:r>
            <a:r>
              <a:rPr dirty="0" spc="75"/>
              <a:t>we </a:t>
            </a:r>
            <a:r>
              <a:rPr dirty="0" spc="80"/>
              <a:t> 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10"/>
              <a:t>c</a:t>
            </a:r>
            <a:r>
              <a:rPr dirty="0" spc="105"/>
              <a:t>u</a:t>
            </a:r>
            <a:r>
              <a:rPr dirty="0" spc="-80"/>
              <a:t>r</a:t>
            </a:r>
            <a:r>
              <a:rPr dirty="0" spc="-95"/>
              <a:t>s</a:t>
            </a:r>
            <a:r>
              <a:rPr dirty="0" spc="-20"/>
              <a:t>i</a:t>
            </a:r>
            <a:r>
              <a:rPr dirty="0" spc="-180"/>
              <a:t>v</a:t>
            </a:r>
            <a:r>
              <a:rPr dirty="0" spc="20"/>
              <a:t>e</a:t>
            </a:r>
            <a:r>
              <a:rPr dirty="0" spc="-20"/>
              <a:t>l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145"/>
              <a:t>p</a:t>
            </a:r>
            <a:r>
              <a:rPr dirty="0" spc="-20"/>
              <a:t>l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q</a:t>
            </a:r>
            <a:r>
              <a:rPr dirty="0" spc="105"/>
              <a:t>u</a:t>
            </a:r>
            <a:r>
              <a:rPr dirty="0" spc="20"/>
              <a:t>ee</a:t>
            </a:r>
            <a:r>
              <a:rPr dirty="0" spc="114"/>
              <a:t>n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45"/>
              <a:t>o</a:t>
            </a:r>
            <a:r>
              <a:rPr dirty="0" spc="-35"/>
              <a:t>a</a:t>
            </a:r>
            <a:r>
              <a:rPr dirty="0" spc="-110"/>
              <a:t>r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05"/>
              <a:t>d  </a:t>
            </a:r>
            <a:r>
              <a:rPr dirty="0" spc="140"/>
              <a:t>b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20"/>
              <a:t>k</a:t>
            </a:r>
            <a:r>
              <a:rPr dirty="0" spc="30"/>
              <a:t>t</a:t>
            </a:r>
            <a:r>
              <a:rPr dirty="0" spc="-200"/>
              <a:t>r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25"/>
              <a:t>k</a:t>
            </a:r>
            <a:r>
              <a:rPr dirty="0" spc="-250"/>
              <a:t> </a:t>
            </a:r>
            <a:r>
              <a:rPr dirty="0" spc="165"/>
              <a:t>w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30"/>
              <a:t>a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50"/>
              <a:t>o</a:t>
            </a:r>
            <a:r>
              <a:rPr dirty="0" spc="-20"/>
              <a:t>l</a:t>
            </a:r>
            <a:r>
              <a:rPr dirty="0" spc="105"/>
              <a:t>u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114"/>
              <a:t>n</a:t>
            </a:r>
            <a:r>
              <a:rPr dirty="0" spc="50"/>
              <a:t>o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-60"/>
              <a:t>f</a:t>
            </a:r>
            <a:r>
              <a:rPr dirty="0" spc="50"/>
              <a:t>o</a:t>
            </a:r>
            <a:r>
              <a:rPr dirty="0" spc="105"/>
              <a:t>u</a:t>
            </a:r>
            <a:r>
              <a:rPr dirty="0" spc="114"/>
              <a:t>n</a:t>
            </a:r>
            <a:r>
              <a:rPr dirty="0" spc="145"/>
              <a:t>d</a:t>
            </a:r>
            <a:r>
              <a:rPr dirty="0" spc="-42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2735" y="1515974"/>
            <a:ext cx="7453630" cy="9283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00" spc="45">
                <a:latin typeface="Times New Roman"/>
                <a:cs typeface="Times New Roman"/>
              </a:rPr>
              <a:t>Optimizin</a:t>
            </a:r>
            <a:r>
              <a:rPr dirty="0" sz="5900" spc="60">
                <a:latin typeface="Times New Roman"/>
                <a:cs typeface="Times New Roman"/>
              </a:rPr>
              <a:t>g</a:t>
            </a:r>
            <a:r>
              <a:rPr dirty="0" sz="5900" spc="-355">
                <a:latin typeface="Times New Roman"/>
                <a:cs typeface="Times New Roman"/>
              </a:rPr>
              <a:t> </a:t>
            </a:r>
            <a:r>
              <a:rPr dirty="0" sz="5900" spc="215">
                <a:latin typeface="Times New Roman"/>
                <a:cs typeface="Times New Roman"/>
              </a:rPr>
              <a:t>th</a:t>
            </a:r>
            <a:r>
              <a:rPr dirty="0" sz="5900" spc="254">
                <a:latin typeface="Times New Roman"/>
                <a:cs typeface="Times New Roman"/>
              </a:rPr>
              <a:t>e</a:t>
            </a:r>
            <a:r>
              <a:rPr dirty="0" sz="5900" spc="-355">
                <a:latin typeface="Times New Roman"/>
                <a:cs typeface="Times New Roman"/>
              </a:rPr>
              <a:t> </a:t>
            </a:r>
            <a:r>
              <a:rPr dirty="0" sz="5900" spc="110">
                <a:latin typeface="Times New Roman"/>
                <a:cs typeface="Times New Roman"/>
              </a:rPr>
              <a:t>Solution</a:t>
            </a:r>
            <a:endParaRPr sz="59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50033" y="3521151"/>
            <a:ext cx="1743456" cy="31022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669895" y="3937215"/>
            <a:ext cx="1109345" cy="276225"/>
          </a:xfrm>
          <a:custGeom>
            <a:avLst/>
            <a:gdLst/>
            <a:ahLst/>
            <a:cxnLst/>
            <a:rect l="l" t="t" r="r" b="b"/>
            <a:pathLst>
              <a:path w="1109345" h="276225">
                <a:moveTo>
                  <a:pt x="206336" y="105943"/>
                </a:moveTo>
                <a:lnTo>
                  <a:pt x="198882" y="67500"/>
                </a:lnTo>
                <a:lnTo>
                  <a:pt x="167119" y="31419"/>
                </a:lnTo>
                <a:lnTo>
                  <a:pt x="165836" y="30759"/>
                </a:lnTo>
                <a:lnTo>
                  <a:pt x="165836" y="105943"/>
                </a:lnTo>
                <a:lnTo>
                  <a:pt x="164782" y="118033"/>
                </a:lnTo>
                <a:lnTo>
                  <a:pt x="139623" y="151714"/>
                </a:lnTo>
                <a:lnTo>
                  <a:pt x="98259" y="159588"/>
                </a:lnTo>
                <a:lnTo>
                  <a:pt x="40411" y="159588"/>
                </a:lnTo>
                <a:lnTo>
                  <a:pt x="40411" y="51600"/>
                </a:lnTo>
                <a:lnTo>
                  <a:pt x="98259" y="51600"/>
                </a:lnTo>
                <a:lnTo>
                  <a:pt x="139623" y="59588"/>
                </a:lnTo>
                <a:lnTo>
                  <a:pt x="164782" y="93662"/>
                </a:lnTo>
                <a:lnTo>
                  <a:pt x="165836" y="105943"/>
                </a:lnTo>
                <a:lnTo>
                  <a:pt x="165836" y="30759"/>
                </a:lnTo>
                <a:lnTo>
                  <a:pt x="129501" y="17386"/>
                </a:lnTo>
                <a:lnTo>
                  <a:pt x="98945" y="14693"/>
                </a:lnTo>
                <a:lnTo>
                  <a:pt x="40411" y="14693"/>
                </a:lnTo>
                <a:lnTo>
                  <a:pt x="40411" y="13843"/>
                </a:lnTo>
                <a:lnTo>
                  <a:pt x="39611" y="14693"/>
                </a:lnTo>
                <a:lnTo>
                  <a:pt x="0" y="14693"/>
                </a:lnTo>
                <a:lnTo>
                  <a:pt x="0" y="274167"/>
                </a:lnTo>
                <a:lnTo>
                  <a:pt x="40411" y="274167"/>
                </a:lnTo>
                <a:lnTo>
                  <a:pt x="40411" y="196850"/>
                </a:lnTo>
                <a:lnTo>
                  <a:pt x="98945" y="196850"/>
                </a:lnTo>
                <a:lnTo>
                  <a:pt x="143167" y="190703"/>
                </a:lnTo>
                <a:lnTo>
                  <a:pt x="177126" y="172580"/>
                </a:lnTo>
                <a:lnTo>
                  <a:pt x="189217" y="159588"/>
                </a:lnTo>
                <a:lnTo>
                  <a:pt x="193090" y="154470"/>
                </a:lnTo>
                <a:lnTo>
                  <a:pt x="198882" y="143751"/>
                </a:lnTo>
                <a:lnTo>
                  <a:pt x="203022" y="132092"/>
                </a:lnTo>
                <a:lnTo>
                  <a:pt x="205498" y="119494"/>
                </a:lnTo>
                <a:lnTo>
                  <a:pt x="206336" y="105943"/>
                </a:lnTo>
                <a:close/>
              </a:path>
              <a:path w="1109345" h="276225">
                <a:moveTo>
                  <a:pt x="426377" y="75946"/>
                </a:moveTo>
                <a:lnTo>
                  <a:pt x="386981" y="75946"/>
                </a:lnTo>
                <a:lnTo>
                  <a:pt x="386981" y="179412"/>
                </a:lnTo>
                <a:lnTo>
                  <a:pt x="386562" y="188696"/>
                </a:lnTo>
                <a:lnTo>
                  <a:pt x="367182" y="228282"/>
                </a:lnTo>
                <a:lnTo>
                  <a:pt x="331622" y="238963"/>
                </a:lnTo>
                <a:lnTo>
                  <a:pt x="320713" y="238175"/>
                </a:lnTo>
                <a:lnTo>
                  <a:pt x="286702" y="210096"/>
                </a:lnTo>
                <a:lnTo>
                  <a:pt x="283603" y="75946"/>
                </a:lnTo>
                <a:lnTo>
                  <a:pt x="244221" y="75946"/>
                </a:lnTo>
                <a:lnTo>
                  <a:pt x="244221" y="189928"/>
                </a:lnTo>
                <a:lnTo>
                  <a:pt x="244881" y="203441"/>
                </a:lnTo>
                <a:lnTo>
                  <a:pt x="260642" y="246392"/>
                </a:lnTo>
                <a:lnTo>
                  <a:pt x="294728" y="270497"/>
                </a:lnTo>
                <a:lnTo>
                  <a:pt x="329145" y="275869"/>
                </a:lnTo>
                <a:lnTo>
                  <a:pt x="342023" y="275094"/>
                </a:lnTo>
                <a:lnTo>
                  <a:pt x="380250" y="260692"/>
                </a:lnTo>
                <a:lnTo>
                  <a:pt x="388010" y="253961"/>
                </a:lnTo>
                <a:lnTo>
                  <a:pt x="388010" y="274167"/>
                </a:lnTo>
                <a:lnTo>
                  <a:pt x="426377" y="274167"/>
                </a:lnTo>
                <a:lnTo>
                  <a:pt x="426377" y="253961"/>
                </a:lnTo>
                <a:lnTo>
                  <a:pt x="426377" y="238963"/>
                </a:lnTo>
                <a:lnTo>
                  <a:pt x="426377" y="75946"/>
                </a:lnTo>
                <a:close/>
              </a:path>
              <a:path w="1109345" h="276225">
                <a:moveTo>
                  <a:pt x="625449" y="238963"/>
                </a:moveTo>
                <a:lnTo>
                  <a:pt x="515188" y="238963"/>
                </a:lnTo>
                <a:lnTo>
                  <a:pt x="622973" y="101752"/>
                </a:lnTo>
                <a:lnTo>
                  <a:pt x="622973" y="75946"/>
                </a:lnTo>
                <a:lnTo>
                  <a:pt x="463296" y="75946"/>
                </a:lnTo>
                <a:lnTo>
                  <a:pt x="463296" y="111061"/>
                </a:lnTo>
                <a:lnTo>
                  <a:pt x="569264" y="111061"/>
                </a:lnTo>
                <a:lnTo>
                  <a:pt x="461149" y="247853"/>
                </a:lnTo>
                <a:lnTo>
                  <a:pt x="461149" y="274167"/>
                </a:lnTo>
                <a:lnTo>
                  <a:pt x="625449" y="274167"/>
                </a:lnTo>
                <a:lnTo>
                  <a:pt x="625449" y="238963"/>
                </a:lnTo>
                <a:close/>
              </a:path>
              <a:path w="1109345" h="276225">
                <a:moveTo>
                  <a:pt x="804252" y="238963"/>
                </a:moveTo>
                <a:lnTo>
                  <a:pt x="693991" y="238963"/>
                </a:lnTo>
                <a:lnTo>
                  <a:pt x="801763" y="101752"/>
                </a:lnTo>
                <a:lnTo>
                  <a:pt x="801763" y="75946"/>
                </a:lnTo>
                <a:lnTo>
                  <a:pt x="642086" y="75946"/>
                </a:lnTo>
                <a:lnTo>
                  <a:pt x="642086" y="111061"/>
                </a:lnTo>
                <a:lnTo>
                  <a:pt x="748055" y="111061"/>
                </a:lnTo>
                <a:lnTo>
                  <a:pt x="639953" y="247853"/>
                </a:lnTo>
                <a:lnTo>
                  <a:pt x="639953" y="274167"/>
                </a:lnTo>
                <a:lnTo>
                  <a:pt x="804252" y="274167"/>
                </a:lnTo>
                <a:lnTo>
                  <a:pt x="804252" y="238963"/>
                </a:lnTo>
                <a:close/>
              </a:path>
              <a:path w="1109345" h="276225">
                <a:moveTo>
                  <a:pt x="878039" y="0"/>
                </a:moveTo>
                <a:lnTo>
                  <a:pt x="838746" y="0"/>
                </a:lnTo>
                <a:lnTo>
                  <a:pt x="838746" y="274167"/>
                </a:lnTo>
                <a:lnTo>
                  <a:pt x="878039" y="274167"/>
                </a:lnTo>
                <a:lnTo>
                  <a:pt x="878039" y="0"/>
                </a:lnTo>
                <a:close/>
              </a:path>
              <a:path w="1109345" h="276225">
                <a:moveTo>
                  <a:pt x="1108938" y="156781"/>
                </a:moveTo>
                <a:lnTo>
                  <a:pt x="1106741" y="156781"/>
                </a:lnTo>
                <a:lnTo>
                  <a:pt x="1105001" y="147637"/>
                </a:lnTo>
                <a:lnTo>
                  <a:pt x="1102550" y="138874"/>
                </a:lnTo>
                <a:lnTo>
                  <a:pt x="1099350" y="130505"/>
                </a:lnTo>
                <a:lnTo>
                  <a:pt x="1095438" y="122516"/>
                </a:lnTo>
                <a:lnTo>
                  <a:pt x="1088618" y="111709"/>
                </a:lnTo>
                <a:lnTo>
                  <a:pt x="1087221" y="110045"/>
                </a:lnTo>
                <a:lnTo>
                  <a:pt x="1080617" y="102171"/>
                </a:lnTo>
                <a:lnTo>
                  <a:pt x="1071435" y="93903"/>
                </a:lnTo>
                <a:lnTo>
                  <a:pt x="1067854" y="91478"/>
                </a:lnTo>
                <a:lnTo>
                  <a:pt x="1067854" y="156781"/>
                </a:lnTo>
                <a:lnTo>
                  <a:pt x="954366" y="156781"/>
                </a:lnTo>
                <a:lnTo>
                  <a:pt x="974953" y="122059"/>
                </a:lnTo>
                <a:lnTo>
                  <a:pt x="1011466" y="110045"/>
                </a:lnTo>
                <a:lnTo>
                  <a:pt x="1019822" y="110540"/>
                </a:lnTo>
                <a:lnTo>
                  <a:pt x="1058176" y="132918"/>
                </a:lnTo>
                <a:lnTo>
                  <a:pt x="1067854" y="156781"/>
                </a:lnTo>
                <a:lnTo>
                  <a:pt x="1067854" y="91478"/>
                </a:lnTo>
                <a:lnTo>
                  <a:pt x="1025004" y="74955"/>
                </a:lnTo>
                <a:lnTo>
                  <a:pt x="1011466" y="74155"/>
                </a:lnTo>
                <a:lnTo>
                  <a:pt x="998029" y="74980"/>
                </a:lnTo>
                <a:lnTo>
                  <a:pt x="961732" y="87223"/>
                </a:lnTo>
                <a:lnTo>
                  <a:pt x="926884" y="123024"/>
                </a:lnTo>
                <a:lnTo>
                  <a:pt x="915022" y="160693"/>
                </a:lnTo>
                <a:lnTo>
                  <a:pt x="914234" y="174891"/>
                </a:lnTo>
                <a:lnTo>
                  <a:pt x="915060" y="189115"/>
                </a:lnTo>
                <a:lnTo>
                  <a:pt x="927481" y="226999"/>
                </a:lnTo>
                <a:lnTo>
                  <a:pt x="953058" y="255778"/>
                </a:lnTo>
                <a:lnTo>
                  <a:pt x="989330" y="272630"/>
                </a:lnTo>
                <a:lnTo>
                  <a:pt x="1018133" y="275869"/>
                </a:lnTo>
                <a:lnTo>
                  <a:pt x="1029639" y="275361"/>
                </a:lnTo>
                <a:lnTo>
                  <a:pt x="1071219" y="262636"/>
                </a:lnTo>
                <a:lnTo>
                  <a:pt x="1097826" y="239306"/>
                </a:lnTo>
                <a:lnTo>
                  <a:pt x="1098613" y="238455"/>
                </a:lnTo>
                <a:lnTo>
                  <a:pt x="1075194" y="211366"/>
                </a:lnTo>
                <a:lnTo>
                  <a:pt x="1067866" y="219265"/>
                </a:lnTo>
                <a:lnTo>
                  <a:pt x="1060780" y="225666"/>
                </a:lnTo>
                <a:lnTo>
                  <a:pt x="1018806" y="239306"/>
                </a:lnTo>
                <a:lnTo>
                  <a:pt x="1009307" y="238810"/>
                </a:lnTo>
                <a:lnTo>
                  <a:pt x="971067" y="221805"/>
                </a:lnTo>
                <a:lnTo>
                  <a:pt x="954151" y="189839"/>
                </a:lnTo>
                <a:lnTo>
                  <a:pt x="1107579" y="189839"/>
                </a:lnTo>
                <a:lnTo>
                  <a:pt x="1107630" y="180238"/>
                </a:lnTo>
                <a:lnTo>
                  <a:pt x="1107744" y="178993"/>
                </a:lnTo>
                <a:lnTo>
                  <a:pt x="1107922" y="177685"/>
                </a:lnTo>
                <a:lnTo>
                  <a:pt x="1108011" y="169164"/>
                </a:lnTo>
                <a:lnTo>
                  <a:pt x="1107655" y="163626"/>
                </a:lnTo>
                <a:lnTo>
                  <a:pt x="1106944" y="158280"/>
                </a:lnTo>
                <a:lnTo>
                  <a:pt x="1108938" y="15678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8415655" marR="5080">
              <a:lnSpc>
                <a:spcPct val="99700"/>
              </a:lnSpc>
              <a:spcBef>
                <a:spcPts val="114"/>
              </a:spcBef>
            </a:pPr>
            <a:r>
              <a:rPr dirty="0" spc="-27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10"/>
              <a:t>o</a:t>
            </a:r>
            <a:r>
              <a:rPr dirty="0" spc="-180"/>
              <a:t>v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20"/>
              <a:t>e</a:t>
            </a:r>
            <a:r>
              <a:rPr dirty="0" spc="-40"/>
              <a:t>f</a:t>
            </a:r>
            <a:r>
              <a:rPr dirty="0" spc="-50"/>
              <a:t>ﬁ</a:t>
            </a:r>
            <a:r>
              <a:rPr dirty="0" spc="90"/>
              <a:t>c</a:t>
            </a:r>
            <a:r>
              <a:rPr dirty="0" spc="-20"/>
              <a:t>i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90"/>
              <a:t>c</a:t>
            </a:r>
            <a:r>
              <a:rPr dirty="0" spc="-135"/>
              <a:t>y</a:t>
            </a:r>
            <a:r>
              <a:rPr dirty="0" spc="-250"/>
              <a:t> </a:t>
            </a:r>
            <a:r>
              <a:rPr dirty="0" spc="50"/>
              <a:t>o</a:t>
            </a:r>
            <a:r>
              <a:rPr dirty="0" spc="-35"/>
              <a:t>f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45"/>
              <a:t> </a:t>
            </a:r>
            <a:r>
              <a:rPr dirty="0" spc="175">
                <a:solidFill>
                  <a:srgbClr val="000000"/>
                </a:solidFill>
              </a:rPr>
              <a:t>N</a:t>
            </a:r>
            <a:r>
              <a:rPr dirty="0" spc="-180">
                <a:solidFill>
                  <a:srgbClr val="000000"/>
                </a:solidFill>
              </a:rPr>
              <a:t>-</a:t>
            </a:r>
            <a:r>
              <a:rPr dirty="0" spc="140">
                <a:solidFill>
                  <a:srgbClr val="000000"/>
                </a:solidFill>
              </a:rPr>
              <a:t>Q</a:t>
            </a:r>
            <a:r>
              <a:rPr dirty="0" spc="105">
                <a:solidFill>
                  <a:srgbClr val="000000"/>
                </a:solidFill>
              </a:rPr>
              <a:t>u</a:t>
            </a:r>
            <a:r>
              <a:rPr dirty="0" spc="20">
                <a:solidFill>
                  <a:srgbClr val="000000"/>
                </a:solidFill>
              </a:rPr>
              <a:t>ee</a:t>
            </a:r>
            <a:r>
              <a:rPr dirty="0" spc="114">
                <a:solidFill>
                  <a:srgbClr val="000000"/>
                </a:solidFill>
              </a:rPr>
              <a:t>n</a:t>
            </a:r>
            <a:r>
              <a:rPr dirty="0" spc="-70">
                <a:solidFill>
                  <a:srgbClr val="000000"/>
                </a:solidFill>
              </a:rPr>
              <a:t>s  </a:t>
            </a:r>
            <a:r>
              <a:rPr dirty="0" spc="55">
                <a:solidFill>
                  <a:srgbClr val="000000"/>
                </a:solidFill>
              </a:rPr>
              <a:t>Puzzle </a:t>
            </a:r>
            <a:r>
              <a:rPr dirty="0" spc="-25"/>
              <a:t>solution, </a:t>
            </a:r>
            <a:r>
              <a:rPr dirty="0" spc="75"/>
              <a:t>we </a:t>
            </a:r>
            <a:r>
              <a:rPr dirty="0" spc="65"/>
              <a:t>can </a:t>
            </a:r>
            <a:r>
              <a:rPr dirty="0" spc="-15"/>
              <a:t>explore </a:t>
            </a:r>
            <a:r>
              <a:rPr dirty="0" spc="-40"/>
              <a:t>various </a:t>
            </a:r>
            <a:r>
              <a:rPr dirty="0" spc="-35"/>
              <a:t> </a:t>
            </a:r>
            <a:r>
              <a:rPr dirty="0" spc="50"/>
              <a:t>o</a:t>
            </a:r>
            <a:r>
              <a:rPr dirty="0" spc="145"/>
              <a:t>p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240"/>
              <a:t>m</a:t>
            </a:r>
            <a:r>
              <a:rPr dirty="0" spc="-20"/>
              <a:t>i</a:t>
            </a:r>
            <a:r>
              <a:rPr dirty="0" spc="-45"/>
              <a:t>z</a:t>
            </a:r>
            <a:r>
              <a:rPr dirty="0" spc="-35"/>
              <a:t>a</a:t>
            </a:r>
            <a:r>
              <a:rPr dirty="0" spc="30"/>
              <a:t>t</a:t>
            </a:r>
            <a:r>
              <a:rPr dirty="0" spc="-20"/>
              <a:t>i</a:t>
            </a:r>
            <a:r>
              <a:rPr dirty="0" spc="50"/>
              <a:t>o</a:t>
            </a:r>
            <a:r>
              <a:rPr dirty="0" spc="120"/>
              <a:t>n</a:t>
            </a:r>
            <a:r>
              <a:rPr dirty="0" spc="-250"/>
              <a:t> 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90"/>
              <a:t>c</a:t>
            </a:r>
            <a:r>
              <a:rPr dirty="0" spc="114"/>
              <a:t>hn</a:t>
            </a:r>
            <a:r>
              <a:rPr dirty="0" spc="-20"/>
              <a:t>i</a:t>
            </a:r>
            <a:r>
              <a:rPr dirty="0" spc="145"/>
              <a:t>q</a:t>
            </a:r>
            <a:r>
              <a:rPr dirty="0" spc="105"/>
              <a:t>u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-420"/>
              <a:t>,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05"/>
              <a:t>u</a:t>
            </a:r>
            <a:r>
              <a:rPr dirty="0" spc="90"/>
              <a:t>c</a:t>
            </a:r>
            <a:r>
              <a:rPr dirty="0" spc="120"/>
              <a:t>h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-90"/>
              <a:t>s</a:t>
            </a:r>
            <a:r>
              <a:rPr dirty="0" spc="-245"/>
              <a:t> </a:t>
            </a:r>
            <a:r>
              <a:rPr dirty="0" sz="2850" spc="85" i="1">
                <a:latin typeface="Verdana"/>
                <a:cs typeface="Verdana"/>
              </a:rPr>
              <a:t>p</a:t>
            </a:r>
            <a:r>
              <a:rPr dirty="0" sz="2850" spc="-120" i="1">
                <a:latin typeface="Verdana"/>
                <a:cs typeface="Verdana"/>
              </a:rPr>
              <a:t>r</a:t>
            </a:r>
            <a:r>
              <a:rPr dirty="0" sz="2850" spc="40" i="1">
                <a:latin typeface="Verdana"/>
                <a:cs typeface="Verdana"/>
              </a:rPr>
              <a:t>u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80" i="1">
                <a:latin typeface="Verdana"/>
                <a:cs typeface="Verdana"/>
              </a:rPr>
              <a:t>g 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20"/>
              <a:t>e</a:t>
            </a:r>
            <a:r>
              <a:rPr dirty="0" spc="-35"/>
              <a:t>a</a:t>
            </a:r>
            <a:r>
              <a:rPr dirty="0" spc="-110"/>
              <a:t>r</a:t>
            </a:r>
            <a:r>
              <a:rPr dirty="0" spc="90"/>
              <a:t>c</a:t>
            </a:r>
            <a:r>
              <a:rPr dirty="0" spc="120"/>
              <a:t>h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140"/>
              <a:t>p</a:t>
            </a:r>
            <a:r>
              <a:rPr dirty="0" spc="-35"/>
              <a:t>a</a:t>
            </a:r>
            <a:r>
              <a:rPr dirty="0" spc="90"/>
              <a:t>c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105"/>
              <a:t>u</a:t>
            </a:r>
            <a:r>
              <a:rPr dirty="0" spc="-95"/>
              <a:t>s</a:t>
            </a:r>
            <a:r>
              <a:rPr dirty="0" spc="-20"/>
              <a:t>i</a:t>
            </a:r>
            <a:r>
              <a:rPr dirty="0" spc="114"/>
              <a:t>n</a:t>
            </a:r>
            <a:r>
              <a:rPr dirty="0" spc="170"/>
              <a:t>g</a:t>
            </a:r>
            <a:r>
              <a:rPr dirty="0" spc="-245"/>
              <a:t> </a:t>
            </a:r>
            <a:r>
              <a:rPr dirty="0" sz="2850" spc="85" i="1">
                <a:latin typeface="Verdana"/>
                <a:cs typeface="Verdana"/>
              </a:rPr>
              <a:t>b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-5" i="1">
                <a:latin typeface="Verdana"/>
                <a:cs typeface="Verdana"/>
              </a:rPr>
              <a:t>t  </a:t>
            </a:r>
            <a:r>
              <a:rPr dirty="0" sz="2850" spc="145" i="1">
                <a:latin typeface="Verdana"/>
                <a:cs typeface="Verdana"/>
              </a:rPr>
              <a:t>m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50" i="1">
                <a:latin typeface="Verdana"/>
                <a:cs typeface="Verdana"/>
              </a:rPr>
              <a:t>n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85" i="1">
                <a:latin typeface="Verdana"/>
                <a:cs typeface="Verdana"/>
              </a:rPr>
              <a:t>p</a:t>
            </a:r>
            <a:r>
              <a:rPr dirty="0" sz="2850" spc="40" i="1">
                <a:latin typeface="Verdana"/>
                <a:cs typeface="Verdana"/>
              </a:rPr>
              <a:t>u</a:t>
            </a:r>
            <a:r>
              <a:rPr dirty="0" sz="2850" spc="-50" i="1">
                <a:latin typeface="Verdana"/>
                <a:cs typeface="Verdana"/>
              </a:rPr>
              <a:t>l</a:t>
            </a:r>
            <a:r>
              <a:rPr dirty="0" sz="2850" spc="-95" i="1">
                <a:latin typeface="Verdana"/>
                <a:cs typeface="Verdana"/>
              </a:rPr>
              <a:t>a</a:t>
            </a:r>
            <a:r>
              <a:rPr dirty="0" sz="2850" spc="-10" i="1">
                <a:latin typeface="Verdana"/>
                <a:cs typeface="Verdana"/>
              </a:rPr>
              <a:t>t</a:t>
            </a:r>
            <a:r>
              <a:rPr dirty="0" sz="2850" spc="-50" i="1">
                <a:latin typeface="Verdana"/>
                <a:cs typeface="Verdana"/>
              </a:rPr>
              <a:t>i</a:t>
            </a:r>
            <a:r>
              <a:rPr dirty="0" sz="2850" spc="-10" i="1">
                <a:latin typeface="Verdana"/>
                <a:cs typeface="Verdana"/>
              </a:rPr>
              <a:t>o</a:t>
            </a:r>
            <a:r>
              <a:rPr dirty="0" sz="2850" spc="55" i="1">
                <a:latin typeface="Verdana"/>
                <a:cs typeface="Verdana"/>
              </a:rPr>
              <a:t>n</a:t>
            </a:r>
            <a:r>
              <a:rPr dirty="0" sz="2850" spc="-280" i="1">
                <a:latin typeface="Verdana"/>
                <a:cs typeface="Verdana"/>
              </a:rPr>
              <a:t> </a:t>
            </a:r>
            <a:r>
              <a:rPr dirty="0" spc="-20"/>
              <a:t>t</a:t>
            </a:r>
            <a:r>
              <a:rPr dirty="0" spc="55"/>
              <a:t>o</a:t>
            </a:r>
            <a:r>
              <a:rPr dirty="0" spc="-250"/>
              <a:t> 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145"/>
              <a:t>p</a:t>
            </a:r>
            <a:r>
              <a:rPr dirty="0" spc="-110"/>
              <a:t>r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20"/>
              <a:t>e</a:t>
            </a:r>
            <a:r>
              <a:rPr dirty="0" spc="114"/>
              <a:t>n</a:t>
            </a:r>
            <a:r>
              <a:rPr dirty="0" spc="35"/>
              <a:t>t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b</a:t>
            </a:r>
            <a:r>
              <a:rPr dirty="0" spc="45"/>
              <a:t>o</a:t>
            </a:r>
            <a:r>
              <a:rPr dirty="0" spc="-35"/>
              <a:t>a</a:t>
            </a:r>
            <a:r>
              <a:rPr dirty="0" spc="-110"/>
              <a:t>r</a:t>
            </a:r>
            <a:r>
              <a:rPr dirty="0" spc="150"/>
              <a:t>d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30"/>
              <a:t>t</a:t>
            </a:r>
            <a:r>
              <a:rPr dirty="0" spc="-35"/>
              <a:t>a</a:t>
            </a:r>
            <a:r>
              <a:rPr dirty="0" spc="-20"/>
              <a:t>t</a:t>
            </a:r>
            <a:r>
              <a:rPr dirty="0" spc="20"/>
              <a:t>e</a:t>
            </a:r>
            <a:r>
              <a:rPr dirty="0" spc="-409"/>
              <a:t>.  </a:t>
            </a:r>
            <a:r>
              <a:rPr dirty="0" spc="-120"/>
              <a:t>T</a:t>
            </a:r>
            <a:r>
              <a:rPr dirty="0" spc="114"/>
              <a:t>h</a:t>
            </a:r>
            <a:r>
              <a:rPr dirty="0" spc="-20"/>
              <a:t>i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-95"/>
              <a:t>s</a:t>
            </a:r>
            <a:r>
              <a:rPr dirty="0" spc="-20"/>
              <a:t>li</a:t>
            </a:r>
            <a:r>
              <a:rPr dirty="0" spc="145"/>
              <a:t>d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145"/>
              <a:t>d</a:t>
            </a:r>
            <a:r>
              <a:rPr dirty="0" spc="-20"/>
              <a:t>i</a:t>
            </a:r>
            <a:r>
              <a:rPr dirty="0" spc="-95"/>
              <a:t>s</a:t>
            </a:r>
            <a:r>
              <a:rPr dirty="0" spc="110"/>
              <a:t>c</a:t>
            </a:r>
            <a:r>
              <a:rPr dirty="0" spc="105"/>
              <a:t>u</a:t>
            </a:r>
            <a:r>
              <a:rPr dirty="0" spc="-95"/>
              <a:t>ss</a:t>
            </a:r>
            <a:r>
              <a:rPr dirty="0" spc="20"/>
              <a:t>e</a:t>
            </a:r>
            <a:r>
              <a:rPr dirty="0" spc="-90"/>
              <a:t>s</a:t>
            </a:r>
            <a:r>
              <a:rPr dirty="0" spc="-250"/>
              <a:t> </a:t>
            </a:r>
            <a:r>
              <a:rPr dirty="0" spc="30"/>
              <a:t>t</a:t>
            </a:r>
            <a:r>
              <a:rPr dirty="0" spc="114"/>
              <a:t>h</a:t>
            </a:r>
            <a:r>
              <a:rPr dirty="0" spc="20"/>
              <a:t>e</a:t>
            </a:r>
            <a:r>
              <a:rPr dirty="0" spc="-95"/>
              <a:t>s</a:t>
            </a:r>
            <a:r>
              <a:rPr dirty="0" spc="25"/>
              <a:t>e</a:t>
            </a:r>
            <a:r>
              <a:rPr dirty="0" spc="-250"/>
              <a:t> </a:t>
            </a:r>
            <a:r>
              <a:rPr dirty="0" spc="-35"/>
              <a:t>a</a:t>
            </a:r>
            <a:r>
              <a:rPr dirty="0" spc="145"/>
              <a:t>d</a:t>
            </a:r>
            <a:r>
              <a:rPr dirty="0" spc="-180"/>
              <a:t>v</a:t>
            </a:r>
            <a:r>
              <a:rPr dirty="0" spc="-35"/>
              <a:t>a</a:t>
            </a:r>
            <a:r>
              <a:rPr dirty="0" spc="114"/>
              <a:t>n</a:t>
            </a:r>
            <a:r>
              <a:rPr dirty="0" spc="85"/>
              <a:t>c</a:t>
            </a:r>
            <a:r>
              <a:rPr dirty="0" spc="20"/>
              <a:t>e</a:t>
            </a:r>
            <a:r>
              <a:rPr dirty="0" spc="105"/>
              <a:t>d  </a:t>
            </a:r>
            <a:r>
              <a:rPr dirty="0" spc="-60"/>
              <a:t>strategies.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8262" y="3503333"/>
              <a:ext cx="2980182" cy="3227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5249" y="3414852"/>
            <a:ext cx="7515859" cy="3427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75">
                <a:latin typeface="Verdana"/>
                <a:cs typeface="Verdana"/>
              </a:rPr>
              <a:t>N</a:t>
            </a:r>
            <a:r>
              <a:rPr dirty="0" sz="2750" spc="-180">
                <a:latin typeface="Verdana"/>
                <a:cs typeface="Verdana"/>
              </a:rPr>
              <a:t>-</a:t>
            </a:r>
            <a:r>
              <a:rPr dirty="0" sz="2750" spc="140">
                <a:latin typeface="Verdana"/>
                <a:cs typeface="Verdana"/>
              </a:rPr>
              <a:t>Q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20">
                <a:latin typeface="Verdana"/>
                <a:cs typeface="Verdana"/>
              </a:rPr>
              <a:t>ee</a:t>
            </a:r>
            <a:r>
              <a:rPr dirty="0" sz="2750" spc="114">
                <a:latin typeface="Verdana"/>
                <a:cs typeface="Verdana"/>
              </a:rPr>
              <a:t>n</a:t>
            </a:r>
            <a:r>
              <a:rPr dirty="0" sz="2750" spc="-90">
                <a:latin typeface="Verdana"/>
                <a:cs typeface="Verdana"/>
              </a:rPr>
              <a:t>s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315">
                <a:latin typeface="Verdana"/>
                <a:cs typeface="Verdana"/>
              </a:rPr>
              <a:t>P</a:t>
            </a:r>
            <a:r>
              <a:rPr dirty="0" sz="2750" spc="105">
                <a:latin typeface="Verdana"/>
                <a:cs typeface="Verdana"/>
              </a:rPr>
              <a:t>u</a:t>
            </a:r>
            <a:r>
              <a:rPr dirty="0" sz="2750" spc="-45">
                <a:latin typeface="Verdana"/>
                <a:cs typeface="Verdana"/>
              </a:rPr>
              <a:t>zz</a:t>
            </a:r>
            <a:r>
              <a:rPr dirty="0" sz="2750" spc="-20">
                <a:latin typeface="Verdana"/>
                <a:cs typeface="Verdana"/>
              </a:rPr>
              <a:t>l</a:t>
            </a:r>
            <a:r>
              <a:rPr dirty="0" sz="2750" spc="25">
                <a:latin typeface="Verdana"/>
                <a:cs typeface="Verdana"/>
              </a:rPr>
              <a:t>e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g 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5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- 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ill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409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problem,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visualizing </a:t>
            </a:r>
            <a:r>
              <a:rPr dirty="0" sz="2750" spc="-9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pp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7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2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25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dirty="0" sz="2750" spc="165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114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dirty="0" sz="2750" spc="15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dirty="0" sz="2750" spc="24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dirty="0" sz="2750" spc="105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science.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1685" y="1515313"/>
            <a:ext cx="74974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5">
                <a:latin typeface="Times New Roman"/>
                <a:cs typeface="Times New Roman"/>
              </a:rPr>
              <a:t>Conclusion</a:t>
            </a:r>
            <a:r>
              <a:rPr dirty="0" sz="3300" spc="5">
                <a:latin typeface="Times New Roman"/>
                <a:cs typeface="Times New Roman"/>
              </a:rPr>
              <a:t>:</a:t>
            </a:r>
            <a:r>
              <a:rPr dirty="0" sz="3300" spc="-204">
                <a:latin typeface="Times New Roman"/>
                <a:cs typeface="Times New Roman"/>
              </a:rPr>
              <a:t> </a:t>
            </a:r>
            <a:r>
              <a:rPr dirty="0" sz="3300" spc="25">
                <a:latin typeface="Times New Roman"/>
                <a:cs typeface="Times New Roman"/>
              </a:rPr>
              <a:t>Masterin</a:t>
            </a:r>
            <a:r>
              <a:rPr dirty="0" sz="3300" spc="30">
                <a:latin typeface="Times New Roman"/>
                <a:cs typeface="Times New Roman"/>
              </a:rPr>
              <a:t>g</a:t>
            </a:r>
            <a:r>
              <a:rPr dirty="0" sz="3300" spc="-200">
                <a:latin typeface="Times New Roman"/>
                <a:cs typeface="Times New Roman"/>
              </a:rPr>
              <a:t> </a:t>
            </a:r>
            <a:r>
              <a:rPr dirty="0" sz="3300" spc="110">
                <a:latin typeface="Times New Roman"/>
                <a:cs typeface="Times New Roman"/>
              </a:rPr>
              <a:t>th</a:t>
            </a:r>
            <a:r>
              <a:rPr dirty="0" sz="3300" spc="135">
                <a:latin typeface="Times New Roman"/>
                <a:cs typeface="Times New Roman"/>
              </a:rPr>
              <a:t>e</a:t>
            </a:r>
            <a:r>
              <a:rPr dirty="0" sz="3300" spc="-200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N-Queen</a:t>
            </a:r>
            <a:r>
              <a:rPr dirty="0" sz="3300" spc="5">
                <a:latin typeface="Times New Roman"/>
                <a:cs typeface="Times New Roman"/>
              </a:rPr>
              <a:t>s</a:t>
            </a:r>
            <a:r>
              <a:rPr dirty="0" sz="3300" spc="-204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Puzzle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2571" y="3913410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545">
                <a:latin typeface="Times New Roman"/>
                <a:cs typeface="Times New Roman"/>
              </a:rPr>
              <a:t>T</a:t>
            </a:r>
            <a:r>
              <a:rPr dirty="0" sz="9850" spc="535">
                <a:latin typeface="Times New Roman"/>
                <a:cs typeface="Times New Roman"/>
              </a:rPr>
              <a:t>h</a:t>
            </a:r>
            <a:r>
              <a:rPr dirty="0" sz="9850" spc="275">
                <a:latin typeface="Times New Roman"/>
                <a:cs typeface="Times New Roman"/>
              </a:rPr>
              <a:t>a</a:t>
            </a:r>
            <a:r>
              <a:rPr dirty="0" sz="9850" spc="515">
                <a:latin typeface="Times New Roman"/>
                <a:cs typeface="Times New Roman"/>
              </a:rPr>
              <a:t>n</a:t>
            </a:r>
            <a:r>
              <a:rPr dirty="0" sz="9850" spc="-80">
                <a:latin typeface="Times New Roman"/>
                <a:cs typeface="Times New Roman"/>
              </a:rPr>
              <a:t>k</a:t>
            </a:r>
            <a:r>
              <a:rPr dirty="0" sz="9850" spc="40">
                <a:latin typeface="Times New Roman"/>
                <a:cs typeface="Times New Roman"/>
              </a:rPr>
              <a:t>s</a:t>
            </a:r>
            <a:r>
              <a:rPr dirty="0" sz="9850" spc="-685">
                <a:latin typeface="Times New Roman"/>
                <a:cs typeface="Times New Roman"/>
              </a:rPr>
              <a:t>!</a:t>
            </a:r>
            <a:endParaRPr sz="9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2024-07-12T04:59:41Z</dcterms:created>
  <dcterms:modified xsi:type="dcterms:W3CDTF">2024-07-12T04:59:41Z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</Properties>
</file>