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09D6-4AD6-4DB3-9401-2C1B6136CBF5}" type="datetimeFigureOut">
              <a:rPr lang="en-US" smtClean="0"/>
              <a:t>08-Jan-20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5818646-2A7F-4C8E-A341-AE6FAC12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7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09D6-4AD6-4DB3-9401-2C1B6136CBF5}" type="datetimeFigureOut">
              <a:rPr lang="en-US" smtClean="0"/>
              <a:t>08-Jan-20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818646-2A7F-4C8E-A341-AE6FAC12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09D6-4AD6-4DB3-9401-2C1B6136CBF5}" type="datetimeFigureOut">
              <a:rPr lang="en-US" smtClean="0"/>
              <a:t>08-Jan-20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818646-2A7F-4C8E-A341-AE6FAC12D1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5380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09D6-4AD6-4DB3-9401-2C1B6136CBF5}" type="datetimeFigureOut">
              <a:rPr lang="en-US" smtClean="0"/>
              <a:t>08-Jan-20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818646-2A7F-4C8E-A341-AE6FAC12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4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09D6-4AD6-4DB3-9401-2C1B6136CBF5}" type="datetimeFigureOut">
              <a:rPr lang="en-US" smtClean="0"/>
              <a:t>08-Jan-20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818646-2A7F-4C8E-A341-AE6FAC12D1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637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09D6-4AD6-4DB3-9401-2C1B6136CBF5}" type="datetimeFigureOut">
              <a:rPr lang="en-US" smtClean="0"/>
              <a:t>08-Jan-20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818646-2A7F-4C8E-A341-AE6FAC12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4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09D6-4AD6-4DB3-9401-2C1B6136CBF5}" type="datetimeFigureOut">
              <a:rPr lang="en-US" smtClean="0"/>
              <a:t>08-Jan-20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8646-2A7F-4C8E-A341-AE6FAC12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80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09D6-4AD6-4DB3-9401-2C1B6136CBF5}" type="datetimeFigureOut">
              <a:rPr lang="en-US" smtClean="0"/>
              <a:t>08-Jan-20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8646-2A7F-4C8E-A341-AE6FAC12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2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09D6-4AD6-4DB3-9401-2C1B6136CBF5}" type="datetimeFigureOut">
              <a:rPr lang="en-US" smtClean="0"/>
              <a:t>08-Jan-20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8646-2A7F-4C8E-A341-AE6FAC12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3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09D6-4AD6-4DB3-9401-2C1B6136CBF5}" type="datetimeFigureOut">
              <a:rPr lang="en-US" smtClean="0"/>
              <a:t>08-Jan-20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818646-2A7F-4C8E-A341-AE6FAC12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5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09D6-4AD6-4DB3-9401-2C1B6136CBF5}" type="datetimeFigureOut">
              <a:rPr lang="en-US" smtClean="0"/>
              <a:t>08-Jan-20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818646-2A7F-4C8E-A341-AE6FAC12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09D6-4AD6-4DB3-9401-2C1B6136CBF5}" type="datetimeFigureOut">
              <a:rPr lang="en-US" smtClean="0"/>
              <a:t>08-Jan-20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818646-2A7F-4C8E-A341-AE6FAC12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8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09D6-4AD6-4DB3-9401-2C1B6136CBF5}" type="datetimeFigureOut">
              <a:rPr lang="en-US" smtClean="0"/>
              <a:t>08-Jan-20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8646-2A7F-4C8E-A341-AE6FAC12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1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09D6-4AD6-4DB3-9401-2C1B6136CBF5}" type="datetimeFigureOut">
              <a:rPr lang="en-US" smtClean="0"/>
              <a:t>08-Jan-20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8646-2A7F-4C8E-A341-AE6FAC12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09D6-4AD6-4DB3-9401-2C1B6136CBF5}" type="datetimeFigureOut">
              <a:rPr lang="en-US" smtClean="0"/>
              <a:t>08-Jan-20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8646-2A7F-4C8E-A341-AE6FAC12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09D6-4AD6-4DB3-9401-2C1B6136CBF5}" type="datetimeFigureOut">
              <a:rPr lang="en-US" smtClean="0"/>
              <a:t>08-Jan-20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818646-2A7F-4C8E-A341-AE6FAC12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09D6-4AD6-4DB3-9401-2C1B6136CBF5}" type="datetimeFigureOut">
              <a:rPr lang="en-US" smtClean="0"/>
              <a:t>08-Jan-20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5818646-2A7F-4C8E-A341-AE6FAC12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8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8283"/>
            <a:ext cx="9144000" cy="275168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400" dirty="0" smtClean="0"/>
              <a:t>Potential </a:t>
            </a:r>
            <a:r>
              <a:rPr lang="en-US" sz="4400" dirty="0"/>
              <a:t>Business opportunity in Coax's Bazar: Comparative Data Analysis with equivalent Cities of India and Malaysia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0917" y="3847171"/>
            <a:ext cx="7515921" cy="2141033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4600" dirty="0" smtClean="0"/>
              <a:t>IBM </a:t>
            </a:r>
            <a:r>
              <a:rPr lang="en-US" sz="4600" dirty="0"/>
              <a:t>Applied Data Science Capstone </a:t>
            </a:r>
          </a:p>
          <a:p>
            <a:r>
              <a:rPr lang="en-US" sz="2600" dirty="0"/>
              <a:t>The Battle of Neighborhoods </a:t>
            </a:r>
          </a:p>
          <a:p>
            <a:r>
              <a:rPr lang="en-US" dirty="0"/>
              <a:t>By </a:t>
            </a:r>
          </a:p>
          <a:p>
            <a:r>
              <a:rPr lang="en-US" dirty="0"/>
              <a:t>SK Ahammad Fahad </a:t>
            </a:r>
          </a:p>
        </p:txBody>
      </p:sp>
    </p:spTree>
    <p:extLst>
      <p:ext uri="{BB962C8B-B14F-4D97-AF65-F5344CB8AC3E}">
        <p14:creationId xmlns:p14="http://schemas.microsoft.com/office/powerpoint/2010/main" val="205596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277" y="814032"/>
            <a:ext cx="5281613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715" y="3211157"/>
            <a:ext cx="2874962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18677" y="3633432"/>
            <a:ext cx="580479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83339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 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6497"/>
            <a:ext cx="8915400" cy="44716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Bangladesh is a fresh tourism destination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tourism sector can play a positive impact on enhancing the </a:t>
            </a:r>
            <a:r>
              <a:rPr lang="en-US" sz="2400" dirty="0" smtClean="0"/>
              <a:t>GDP.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Cox’s </a:t>
            </a:r>
            <a:r>
              <a:rPr lang="en-US" sz="2400" dirty="0"/>
              <a:t>Bazar has one of the world's longest natural sandy sea beaches (120 km) including mudflats, and the only coral island named Saint Martin’s Island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Opportunities </a:t>
            </a:r>
            <a:r>
              <a:rPr lang="en-US" sz="2400" dirty="0"/>
              <a:t>for lots of unemployed youths.</a:t>
            </a:r>
          </a:p>
        </p:txBody>
      </p:sp>
    </p:spTree>
    <p:extLst>
      <p:ext uri="{BB962C8B-B14F-4D97-AF65-F5344CB8AC3E}">
        <p14:creationId xmlns:p14="http://schemas.microsoft.com/office/powerpoint/2010/main" val="305573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741" y="624110"/>
            <a:ext cx="9753871" cy="1280890"/>
          </a:xfrm>
        </p:spPr>
        <p:txBody>
          <a:bodyPr/>
          <a:lstStyle/>
          <a:p>
            <a:r>
              <a:rPr lang="en-US" dirty="0" smtClean="0"/>
              <a:t> Which Cities to compare and why?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678" y="1905000"/>
            <a:ext cx="6357660" cy="4072054"/>
          </a:xfrm>
        </p:spPr>
      </p:pic>
      <p:sp>
        <p:nvSpPr>
          <p:cNvPr id="8" name="TextBox 7"/>
          <p:cNvSpPr txBox="1"/>
          <p:nvPr/>
        </p:nvSpPr>
        <p:spPr>
          <a:xfrm>
            <a:off x="1951464" y="2286000"/>
            <a:ext cx="372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Coax’s Bazar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East </a:t>
            </a:r>
            <a:r>
              <a:rPr lang="en-US" sz="2400" dirty="0" err="1" smtClean="0"/>
              <a:t>Medinipur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Langkawi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750741" y="3867329"/>
            <a:ext cx="39252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Similarly on Culture, Race, Religion, Natural Resource.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873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7873" y="1787912"/>
            <a:ext cx="9006739" cy="37776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Ministry of Post and Telecommunication of the Government of Bangladesh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West Bangle postal Services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Malaysian national Postal Service </a:t>
            </a:r>
            <a:r>
              <a:rPr lang="en-US" sz="2800" dirty="0" err="1"/>
              <a:t>POSMalaysia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Foursquare: </a:t>
            </a:r>
            <a:r>
              <a:rPr lang="en-US" sz="2800" dirty="0" smtClean="0"/>
              <a:t>location based </a:t>
            </a:r>
            <a:r>
              <a:rPr lang="en-US" sz="2800" dirty="0"/>
              <a:t>technology platform</a:t>
            </a:r>
          </a:p>
        </p:txBody>
      </p:sp>
    </p:spTree>
    <p:extLst>
      <p:ext uri="{BB962C8B-B14F-4D97-AF65-F5344CB8AC3E}">
        <p14:creationId xmlns:p14="http://schemas.microsoft.com/office/powerpoint/2010/main" val="400212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Tools: Python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5864" y="1905000"/>
            <a:ext cx="8638748" cy="40062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pandas</a:t>
            </a:r>
            <a:r>
              <a:rPr lang="en-US" sz="2400" dirty="0"/>
              <a:t> </a:t>
            </a:r>
            <a:r>
              <a:rPr lang="en-US" sz="2400" dirty="0" smtClean="0"/>
              <a:t>– to handle data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800" b="1" dirty="0" err="1"/>
              <a:t>numpy</a:t>
            </a:r>
            <a:r>
              <a:rPr lang="en-US" sz="2400" dirty="0"/>
              <a:t> </a:t>
            </a:r>
            <a:r>
              <a:rPr lang="en-US" sz="2400" dirty="0" smtClean="0"/>
              <a:t>– to data operations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800" b="1" dirty="0" smtClean="0"/>
              <a:t>geocoder</a:t>
            </a:r>
            <a:r>
              <a:rPr lang="en-US" sz="2400" dirty="0" smtClean="0"/>
              <a:t> – to get location service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600" b="1" dirty="0" err="1" smtClean="0"/>
              <a:t>matplotlib</a:t>
            </a:r>
            <a:r>
              <a:rPr lang="en-US" sz="2400" dirty="0" smtClean="0"/>
              <a:t> – to visualization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600" b="1" dirty="0"/>
              <a:t>f</a:t>
            </a:r>
            <a:r>
              <a:rPr lang="en-US" sz="2600" b="1" dirty="0" smtClean="0"/>
              <a:t>olium</a:t>
            </a:r>
            <a:r>
              <a:rPr lang="en-US" sz="2400" dirty="0" smtClean="0"/>
              <a:t> – to create map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600" b="1" dirty="0"/>
              <a:t>r</a:t>
            </a:r>
            <a:r>
              <a:rPr lang="en-US" sz="2600" b="1" dirty="0" smtClean="0"/>
              <a:t>equests</a:t>
            </a:r>
            <a:r>
              <a:rPr lang="en-US" sz="2400" dirty="0" smtClean="0"/>
              <a:t> – to receive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788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322" y="312234"/>
            <a:ext cx="10303727" cy="1527717"/>
          </a:xfrm>
        </p:spPr>
        <p:txBody>
          <a:bodyPr/>
          <a:lstStyle/>
          <a:p>
            <a:r>
              <a:rPr lang="en-US" dirty="0" smtClean="0"/>
              <a:t>Maps with top venue category: Coax’s Bazar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32" y="1254511"/>
            <a:ext cx="7688106" cy="3005254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28" y="4259765"/>
            <a:ext cx="10555321" cy="251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2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322" y="312234"/>
            <a:ext cx="10619678" cy="1527717"/>
          </a:xfrm>
        </p:spPr>
        <p:txBody>
          <a:bodyPr/>
          <a:lstStyle/>
          <a:p>
            <a:r>
              <a:rPr lang="en-US" dirty="0" smtClean="0"/>
              <a:t>Maps with top venue category: East </a:t>
            </a:r>
            <a:r>
              <a:rPr lang="en-US" dirty="0" err="1" smtClean="0"/>
              <a:t>Medinipur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421" y="1076092"/>
            <a:ext cx="9408730" cy="31004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305" y="4619360"/>
            <a:ext cx="10546558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1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322" y="312234"/>
            <a:ext cx="10619678" cy="1527717"/>
          </a:xfrm>
        </p:spPr>
        <p:txBody>
          <a:bodyPr/>
          <a:lstStyle/>
          <a:p>
            <a:r>
              <a:rPr lang="en-US" dirty="0" smtClean="0"/>
              <a:t>Maps with top venue category: Langkawi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22" y="1076092"/>
            <a:ext cx="10102406" cy="324023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94" y="4316328"/>
            <a:ext cx="10983830" cy="25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023" y="624110"/>
            <a:ext cx="8995589" cy="1280890"/>
          </a:xfrm>
        </p:spPr>
        <p:txBody>
          <a:bodyPr/>
          <a:lstStyle/>
          <a:p>
            <a:r>
              <a:rPr lang="en-US" dirty="0" smtClean="0"/>
              <a:t>New Business opportunity found  in Coax’s Bazar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 numCol="3">
            <a:noAutofit/>
          </a:bodyPr>
          <a:lstStyle/>
          <a:p>
            <a:r>
              <a:rPr lang="en-US" sz="2400" dirty="0"/>
              <a:t>Theme Park</a:t>
            </a:r>
          </a:p>
          <a:p>
            <a:r>
              <a:rPr lang="en-US" sz="2400" dirty="0"/>
              <a:t>Racetrack</a:t>
            </a:r>
          </a:p>
          <a:p>
            <a:r>
              <a:rPr lang="en-US" sz="2400" dirty="0"/>
              <a:t>Garden Center</a:t>
            </a:r>
          </a:p>
          <a:p>
            <a:r>
              <a:rPr lang="en-US" sz="2400" dirty="0"/>
              <a:t>Soccer Field</a:t>
            </a:r>
          </a:p>
          <a:p>
            <a:r>
              <a:rPr lang="en-US" sz="2400" dirty="0"/>
              <a:t>Music Store</a:t>
            </a:r>
          </a:p>
          <a:p>
            <a:r>
              <a:rPr lang="en-US" sz="2400" dirty="0"/>
              <a:t>Bowling Alley</a:t>
            </a:r>
          </a:p>
          <a:p>
            <a:r>
              <a:rPr lang="en-US" sz="2400" dirty="0"/>
              <a:t>Coffee Shop</a:t>
            </a:r>
          </a:p>
          <a:p>
            <a:r>
              <a:rPr lang="en-US" sz="2400" dirty="0"/>
              <a:t>Spa</a:t>
            </a:r>
          </a:p>
          <a:p>
            <a:r>
              <a:rPr lang="en-US" sz="2400" dirty="0"/>
              <a:t>Ice Cream Shop</a:t>
            </a:r>
          </a:p>
          <a:p>
            <a:r>
              <a:rPr lang="en-US" sz="2400" dirty="0"/>
              <a:t>Candy Store</a:t>
            </a:r>
          </a:p>
          <a:p>
            <a:r>
              <a:rPr lang="en-US" sz="2400" dirty="0"/>
              <a:t>Wine Bar</a:t>
            </a:r>
          </a:p>
          <a:p>
            <a:r>
              <a:rPr lang="en-US" sz="2400" dirty="0"/>
              <a:t>Smoke Shop</a:t>
            </a:r>
          </a:p>
          <a:p>
            <a:r>
              <a:rPr lang="en-US" sz="2400" dirty="0"/>
              <a:t>Athletics &amp; Sports</a:t>
            </a:r>
          </a:p>
          <a:p>
            <a:r>
              <a:rPr lang="en-US" sz="2400" dirty="0"/>
              <a:t>Scenic Lookout</a:t>
            </a:r>
          </a:p>
          <a:p>
            <a:r>
              <a:rPr lang="en-US" sz="2400" dirty="0"/>
              <a:t>Boutique</a:t>
            </a:r>
          </a:p>
          <a:p>
            <a:r>
              <a:rPr lang="en-US" sz="2400" dirty="0"/>
              <a:t>Liquor Store</a:t>
            </a:r>
          </a:p>
          <a:p>
            <a:r>
              <a:rPr lang="en-US" sz="2400" dirty="0"/>
              <a:t>Playground</a:t>
            </a:r>
          </a:p>
          <a:p>
            <a:r>
              <a:rPr lang="en-US" sz="2400" dirty="0"/>
              <a:t>Tennis Court</a:t>
            </a:r>
          </a:p>
          <a:p>
            <a:r>
              <a:rPr lang="en-US" sz="2400" dirty="0"/>
              <a:t>Surf Spot</a:t>
            </a:r>
          </a:p>
          <a:p>
            <a:r>
              <a:rPr lang="en-US" sz="2400" dirty="0"/>
              <a:t>Pizza Place</a:t>
            </a:r>
          </a:p>
          <a:p>
            <a:r>
              <a:rPr lang="en-US" sz="2400" dirty="0"/>
              <a:t>Nightlife Spot</a:t>
            </a:r>
          </a:p>
          <a:p>
            <a:r>
              <a:rPr lang="en-US" sz="2400" dirty="0"/>
              <a:t>Dessert Shop</a:t>
            </a:r>
          </a:p>
          <a:p>
            <a:r>
              <a:rPr lang="en-US" sz="2400" dirty="0"/>
              <a:t>Gym</a:t>
            </a:r>
          </a:p>
          <a:p>
            <a:r>
              <a:rPr lang="en-US" sz="2400" dirty="0"/>
              <a:t>Golf Course</a:t>
            </a:r>
          </a:p>
        </p:txBody>
      </p:sp>
    </p:spTree>
    <p:extLst>
      <p:ext uri="{BB962C8B-B14F-4D97-AF65-F5344CB8AC3E}">
        <p14:creationId xmlns:p14="http://schemas.microsoft.com/office/powerpoint/2010/main" val="1676989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</TotalTime>
  <Words>239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 Potential Business opportunity in Coax's Bazar: Comparative Data Analysis with equivalent Cities of India and Malaysia </vt:lpstr>
      <vt:lpstr>Why this project is important?</vt:lpstr>
      <vt:lpstr> Which Cities to compare and why?</vt:lpstr>
      <vt:lpstr>Data Source</vt:lpstr>
      <vt:lpstr>Soft Tools: Python Libraries</vt:lpstr>
      <vt:lpstr>Maps with top venue category: Coax’s Bazar</vt:lpstr>
      <vt:lpstr>Maps with top venue category: East Medinipur</vt:lpstr>
      <vt:lpstr>Maps with top venue category: Langkawi</vt:lpstr>
      <vt:lpstr>New Business opportunity found  in Coax’s Bazar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Potential Business opportunity in Coax's Bazar: Comparative Data Analysis with equivalent Cities of India and Malaysia </dc:title>
  <dc:creator>SK Ahammad Fahad</dc:creator>
  <cp:lastModifiedBy>SK Ahammad Fahad</cp:lastModifiedBy>
  <cp:revision>7</cp:revision>
  <dcterms:created xsi:type="dcterms:W3CDTF">2020-01-08T01:54:20Z</dcterms:created>
  <dcterms:modified xsi:type="dcterms:W3CDTF">2020-01-08T02:54:45Z</dcterms:modified>
</cp:coreProperties>
</file>