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Segoe UI Black" pitchFamily="34" charset="0"/>
      <p:bold r:id="rId9"/>
      <p:boldItalic r:id="rId10"/>
    </p:embeddedFont>
    <p:embeddedFont>
      <p:font typeface="PT Sans Narrow" charset="0"/>
      <p:regular r:id="rId11"/>
      <p:bold r:id="rId12"/>
    </p:embeddedFont>
    <p:embeddedFont>
      <p:font typeface="Calibri" pitchFamily="34" charset="0"/>
      <p:regular r:id="rId13"/>
      <p:bold r:id="rId14"/>
      <p:italic r:id="rId15"/>
      <p:boldItalic r:id="rId16"/>
    </p:embeddedFont>
    <p:embeddedFont>
      <p:font typeface="Open Sans"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01" y="-8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algn="ctr"/>
            <a:r>
              <a:rPr lang="en-US" dirty="0" smtClean="0">
                <a:ln>
                  <a:solidFill>
                    <a:schemeClr val="tx1"/>
                  </a:solidFill>
                </a:ln>
                <a:solidFill>
                  <a:srgbClr val="FFC000"/>
                </a:solidFill>
                <a:latin typeface="Segoe UI Black" pitchFamily="34" charset="0"/>
                <a:ea typeface="Segoe UI Black" pitchFamily="34" charset="0"/>
              </a:rPr>
              <a:t>SKARANBOOK APPLICATION</a:t>
            </a:r>
            <a:br>
              <a:rPr lang="en-US" dirty="0" smtClean="0">
                <a:ln>
                  <a:solidFill>
                    <a:schemeClr val="tx1"/>
                  </a:solidFill>
                </a:ln>
                <a:solidFill>
                  <a:srgbClr val="FFC000"/>
                </a:solidFill>
                <a:latin typeface="Segoe UI Black" pitchFamily="34" charset="0"/>
                <a:ea typeface="Segoe UI Black" pitchFamily="34" charset="0"/>
              </a:rPr>
            </a:br>
            <a:endParaRPr dirty="0"/>
          </a:p>
        </p:txBody>
      </p:sp>
      <p:sp>
        <p:nvSpPr>
          <p:cNvPr id="67" name="Google Shape;67;p13"/>
          <p:cNvSpPr txBox="1">
            <a:spLocks noGrp="1"/>
          </p:cNvSpPr>
          <p:nvPr>
            <p:ph type="title"/>
          </p:nvPr>
        </p:nvSpPr>
        <p:spPr>
          <a:xfrm>
            <a:off x="311700" y="2388824"/>
            <a:ext cx="8508772" cy="903005"/>
          </a:xfrm>
          <a:prstGeom prst="rect">
            <a:avLst/>
          </a:prstGeom>
        </p:spPr>
        <p:txBody>
          <a:bodyPr spcFirstLastPara="1" wrap="square" lIns="91425" tIns="91425" rIns="91425" bIns="91425" anchor="t" anchorCtr="0">
            <a:noAutofit/>
          </a:bodyPr>
          <a:lstStyle/>
          <a:p>
            <a:pPr lvl="0" algn="ctr"/>
            <a:r>
              <a:rPr lang="en-US" sz="1800" i="1" dirty="0" smtClean="0">
                <a:solidFill>
                  <a:srgbClr val="FF0000"/>
                </a:solidFill>
              </a:rPr>
              <a:t>COLLOBORATION AND SHARING PLATFORM TO HELP HOMELESS AND NEEDY </a:t>
            </a:r>
            <a:br>
              <a:rPr lang="en-US" sz="1800" i="1" dirty="0" smtClean="0">
                <a:solidFill>
                  <a:srgbClr val="FF0000"/>
                </a:solidFill>
              </a:rPr>
            </a:br>
            <a:r>
              <a:rPr lang="en-IN" sz="1800" dirty="0" smtClean="0"/>
              <a:t>-YOU KNOW WE ALL CAN DO IT…..</a:t>
            </a:r>
            <a:endParaRPr sz="1800" dirty="0"/>
          </a:p>
        </p:txBody>
      </p:sp>
      <p:pic>
        <p:nvPicPr>
          <p:cNvPr id="68" name="Google Shape;68;p13"/>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95536" y="134761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 ONLINE PLATFORM TO SHOWCASE THEIR SERVICE TO THE AUTHORITY IN THE BATTLE AGAINST COVID-19</a:t>
            </a:r>
            <a:endParaRPr dirty="0"/>
          </a:p>
        </p:txBody>
      </p:sp>
      <p:pic>
        <p:nvPicPr>
          <p:cNvPr id="75" name="Google Shape;75;p14"/>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82" name="Google Shape;82;p15"/>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1)Scarity of human resource in helping the needy people through govt.</a:t>
            </a:r>
          </a:p>
          <a:p>
            <a:pPr marL="0" lvl="0" indent="0" algn="l" rtl="0">
              <a:spcBef>
                <a:spcPts val="0"/>
              </a:spcBef>
              <a:spcAft>
                <a:spcPts val="1600"/>
              </a:spcAft>
              <a:buNone/>
            </a:pPr>
            <a:r>
              <a:rPr lang="en" dirty="0" smtClean="0"/>
              <a:t>2)Creation of online platform for the voulenteer organizations as like linked in for corporates.</a:t>
            </a:r>
          </a:p>
          <a:p>
            <a:pPr marL="0" lvl="0" indent="0" algn="l" rtl="0">
              <a:spcBef>
                <a:spcPts val="0"/>
              </a:spcBef>
              <a:spcAft>
                <a:spcPts val="1600"/>
              </a:spcAft>
              <a:buNone/>
            </a:pPr>
            <a:r>
              <a:rPr lang="en" dirty="0" smtClean="0"/>
              <a:t>3)</a:t>
            </a:r>
            <a:r>
              <a:rPr lang="en-US" dirty="0" smtClean="0"/>
              <a:t>S</a:t>
            </a:r>
            <a:r>
              <a:rPr lang="en" dirty="0" smtClean="0"/>
              <a:t>ingle platform to connect all the voluentary organization around india to tackle covid-19</a:t>
            </a:r>
          </a:p>
          <a:p>
            <a:pPr marL="0" lvl="0" indent="0" algn="l" rtl="0">
              <a:spcBef>
                <a:spcPts val="0"/>
              </a:spcBef>
              <a:spcAft>
                <a:spcPts val="1600"/>
              </a:spcAft>
              <a:buNone/>
            </a:pPr>
            <a:endParaRPr dirty="0"/>
          </a:p>
        </p:txBody>
      </p:sp>
      <p:pic>
        <p:nvPicPr>
          <p:cNvPr id="83" name="Google Shape;83;p15"/>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51520" y="62753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90" name="Google Shape;90;p16"/>
          <p:cNvSpPr txBox="1">
            <a:spLocks noGrp="1"/>
          </p:cNvSpPr>
          <p:nvPr>
            <p:ph type="body" idx="1"/>
          </p:nvPr>
        </p:nvSpPr>
        <p:spPr>
          <a:xfrm>
            <a:off x="323528" y="1347614"/>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smtClean="0"/>
              <a:t>Our app will let the volunteer </a:t>
            </a:r>
            <a:r>
              <a:rPr lang="en-US" sz="1600" dirty="0" err="1" smtClean="0"/>
              <a:t>organisations</a:t>
            </a:r>
            <a:r>
              <a:rPr lang="en-US" sz="1600" dirty="0" smtClean="0"/>
              <a:t> like NCC, BS&amp;G and NSS to take part in providing service to government in the work of food supply, medicine supply and also as medical assistance to the quarantines prepared by the government. The volunteers who all registered from the app we publish they get to know about the services they can provide. They will also get a platform to share their experience and feel like some achievement or contribution they given to society and also we offer them the certification to their work which boosts the energy and keep up the enthusiasm of the volunteers. If they were avail with permission and needy equipments of the service they will get on to work and the certification will be given by the higher authority of the </a:t>
            </a:r>
            <a:r>
              <a:rPr lang="en-US" sz="1600" dirty="0" err="1" smtClean="0"/>
              <a:t>organisation</a:t>
            </a:r>
            <a:r>
              <a:rPr lang="en-US" sz="1600" dirty="0" smtClean="0"/>
              <a:t> to which they belong and it will on the basis of service update they shared on the platform we created for them.</a:t>
            </a:r>
            <a:endParaRPr sz="1600"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Innovation you bring in</a:t>
            </a:r>
            <a:endParaRPr/>
          </a:p>
        </p:txBody>
      </p:sp>
      <p:sp>
        <p:nvSpPr>
          <p:cNvPr id="98" name="Google Shape;98;p17"/>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t>  The </a:t>
            </a:r>
            <a:r>
              <a:rPr lang="en-US" dirty="0" smtClean="0"/>
              <a:t>face book, </a:t>
            </a:r>
            <a:r>
              <a:rPr lang="en-US" dirty="0" smtClean="0"/>
              <a:t>instagram platforms are now filled the memes and trolls, so our platform will be clean and good looking which will be free from anti social post, irrelevant posts, advertisements and others. So it will be mainly dedicated to voluntary </a:t>
            </a:r>
            <a:r>
              <a:rPr lang="en-US" dirty="0" smtClean="0"/>
              <a:t>organizations </a:t>
            </a:r>
            <a:r>
              <a:rPr lang="en-US" dirty="0" smtClean="0"/>
              <a:t>as </a:t>
            </a:r>
            <a:r>
              <a:rPr lang="en-US" dirty="0" smtClean="0"/>
              <a:t>LinkedIn </a:t>
            </a:r>
            <a:r>
              <a:rPr lang="en-US" dirty="0" smtClean="0"/>
              <a:t>for corporate. In the coming days also it will be carried for various movements after complete mitigation of the Covid 19.</a:t>
            </a:r>
            <a:endParaRPr dirty="0"/>
          </a:p>
        </p:txBody>
      </p:sp>
      <p:pic>
        <p:nvPicPr>
          <p:cNvPr id="99" name="Google Shape;99;p17"/>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106" name="Google Shape;106;p18"/>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smtClean="0"/>
              <a:t>Now we are targeting only 3 major organization of our country (NCC,BS&amp;G,NSS) , in future we are trying to collaborate with other NGO’s &amp; non-profit organizations like Rotary club, Rotaract Club, Red-cross society, &amp; so on.</a:t>
            </a:r>
          </a:p>
          <a:p>
            <a:pPr marL="0" lvl="0" indent="0" algn="l" rtl="0">
              <a:spcBef>
                <a:spcPts val="0"/>
              </a:spcBef>
              <a:spcAft>
                <a:spcPts val="1600"/>
              </a:spcAft>
              <a:buNone/>
            </a:pPr>
            <a:r>
              <a:rPr lang="en-IN" dirty="0" smtClean="0"/>
              <a:t>Like this we are planning to expand the platform in a major way of connecting all these organizations.</a:t>
            </a:r>
            <a:endParaRPr dirty="0"/>
          </a:p>
        </p:txBody>
      </p:sp>
      <p:pic>
        <p:nvPicPr>
          <p:cNvPr id="107" name="Google Shape;107;p18"/>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376</Words>
  <Application>Microsoft Office PowerPoint</Application>
  <PresentationFormat>On-screen Show (16:9)</PresentationFormat>
  <Paragraphs>14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 Black</vt:lpstr>
      <vt:lpstr>PT Sans Narrow</vt:lpstr>
      <vt:lpstr>Calibri</vt:lpstr>
      <vt:lpstr>Open Sans</vt:lpstr>
      <vt:lpstr>Tropic</vt:lpstr>
      <vt:lpstr>SKARANBOOK APPLICATION </vt:lpstr>
      <vt:lpstr> ONLINE PLATFORM TO SHOWCASE THEIR SERVICE TO THE AUTHORITY IN THE BATTLE AGAINST COVID-19</vt:lpstr>
      <vt:lpstr>Problem/s you are solving</vt:lpstr>
      <vt:lpstr>Solution</vt:lpstr>
      <vt:lpstr>Innovation you bring in</vt:lpstr>
      <vt:lpstr>Future Aspects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SKARANBOOK APPLICATION </dc:title>
  <cp:lastModifiedBy>Nischay.k.a</cp:lastModifiedBy>
  <cp:revision>3</cp:revision>
  <dcterms:modified xsi:type="dcterms:W3CDTF">2020-04-12T02:58:25Z</dcterms:modified>
</cp:coreProperties>
</file>