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4" y="-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D4B5-B4F3-40B9-875F-5A1F95B9AB3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2CD4-E0D5-497A-86F7-33A8042DF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D4B5-B4F3-40B9-875F-5A1F95B9AB3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2CD4-E0D5-497A-86F7-33A8042DF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D4B5-B4F3-40B9-875F-5A1F95B9AB3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2CD4-E0D5-497A-86F7-33A8042DF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D4B5-B4F3-40B9-875F-5A1F95B9AB3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2CD4-E0D5-497A-86F7-33A8042DF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D4B5-B4F3-40B9-875F-5A1F95B9AB3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2CD4-E0D5-497A-86F7-33A8042DF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D4B5-B4F3-40B9-875F-5A1F95B9AB3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2CD4-E0D5-497A-86F7-33A8042DF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D4B5-B4F3-40B9-875F-5A1F95B9AB3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2CD4-E0D5-497A-86F7-33A8042DF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D4B5-B4F3-40B9-875F-5A1F95B9AB3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2CD4-E0D5-497A-86F7-33A8042DF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D4B5-B4F3-40B9-875F-5A1F95B9AB3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2CD4-E0D5-497A-86F7-33A8042DF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D4B5-B4F3-40B9-875F-5A1F95B9AB3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2CD4-E0D5-497A-86F7-33A8042DF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D4B5-B4F3-40B9-875F-5A1F95B9AB3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2CD4-E0D5-497A-86F7-33A8042DF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AD4B5-B4F3-40B9-875F-5A1F95B9AB3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12CD4-E0D5-497A-86F7-33A8042DFF0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648200" y="2514600"/>
            <a:ext cx="2743200" cy="4419600"/>
            <a:chOff x="3124200" y="2514600"/>
            <a:chExt cx="2743200" cy="4419600"/>
          </a:xfrm>
        </p:grpSpPr>
        <p:grpSp>
          <p:nvGrpSpPr>
            <p:cNvPr id="6" name="Group 5"/>
            <p:cNvGrpSpPr/>
            <p:nvPr/>
          </p:nvGrpSpPr>
          <p:grpSpPr>
            <a:xfrm>
              <a:off x="3124200" y="2895600"/>
              <a:ext cx="2743200" cy="4038600"/>
              <a:chOff x="3124200" y="2895600"/>
              <a:chExt cx="2743200" cy="40386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343400" y="2895600"/>
                <a:ext cx="304800" cy="3657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" name="Isosceles Triangle 3"/>
              <p:cNvSpPr/>
              <p:nvPr/>
            </p:nvSpPr>
            <p:spPr>
              <a:xfrm>
                <a:off x="3124200" y="5562600"/>
                <a:ext cx="2743200" cy="13716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4114800" y="2514600"/>
              <a:ext cx="731520" cy="7315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876800" y="1752600"/>
            <a:ext cx="2286000" cy="2286000"/>
            <a:chOff x="6019800" y="1219200"/>
            <a:chExt cx="1905000" cy="1600200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6019800" y="2057400"/>
              <a:ext cx="1905000" cy="762000"/>
              <a:chOff x="6019800" y="2057400"/>
              <a:chExt cx="1905000" cy="762000"/>
            </a:xfrm>
            <a:grpFill/>
          </p:grpSpPr>
          <p:sp>
            <p:nvSpPr>
              <p:cNvPr id="9" name="Teardrop 8"/>
              <p:cNvSpPr/>
              <p:nvPr/>
            </p:nvSpPr>
            <p:spPr>
              <a:xfrm>
                <a:off x="6019800" y="2057400"/>
                <a:ext cx="914400" cy="762000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" name="Teardrop 9"/>
              <p:cNvSpPr/>
              <p:nvPr/>
            </p:nvSpPr>
            <p:spPr>
              <a:xfrm flipH="1">
                <a:off x="7010400" y="2057400"/>
                <a:ext cx="914400" cy="762000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flipV="1">
              <a:off x="6019800" y="1219200"/>
              <a:ext cx="1905000" cy="762000"/>
              <a:chOff x="6019800" y="2057400"/>
              <a:chExt cx="1905000" cy="762000"/>
            </a:xfrm>
            <a:grpFill/>
          </p:grpSpPr>
          <p:sp>
            <p:nvSpPr>
              <p:cNvPr id="13" name="Teardrop 12"/>
              <p:cNvSpPr/>
              <p:nvPr/>
            </p:nvSpPr>
            <p:spPr>
              <a:xfrm>
                <a:off x="6019800" y="2057400"/>
                <a:ext cx="914400" cy="762000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4" name="Teardrop 13"/>
              <p:cNvSpPr/>
              <p:nvPr/>
            </p:nvSpPr>
            <p:spPr>
              <a:xfrm flipH="1">
                <a:off x="7010400" y="2057400"/>
                <a:ext cx="914400" cy="762000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16" name="Donut 15"/>
          <p:cNvSpPr/>
          <p:nvPr/>
        </p:nvSpPr>
        <p:spPr>
          <a:xfrm>
            <a:off x="4343400" y="1219200"/>
            <a:ext cx="3291840" cy="3291840"/>
          </a:xfrm>
          <a:prstGeom prst="donut">
            <a:avLst>
              <a:gd name="adj" fmla="val 4515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7" name="Oval 16">
            <a:hlinkClick r:id="" action="ppaction://hlinkshowjump?jump=nextslide"/>
          </p:cNvPr>
          <p:cNvSpPr/>
          <p:nvPr/>
        </p:nvSpPr>
        <p:spPr>
          <a:xfrm>
            <a:off x="5867400" y="6019800"/>
            <a:ext cx="304800" cy="3048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4648200" y="2514600"/>
            <a:ext cx="2743200" cy="4419600"/>
            <a:chOff x="3124200" y="2514600"/>
            <a:chExt cx="2743200" cy="4419600"/>
          </a:xfrm>
        </p:grpSpPr>
        <p:grpSp>
          <p:nvGrpSpPr>
            <p:cNvPr id="3" name="Group 5"/>
            <p:cNvGrpSpPr/>
            <p:nvPr/>
          </p:nvGrpSpPr>
          <p:grpSpPr>
            <a:xfrm>
              <a:off x="3124200" y="2895600"/>
              <a:ext cx="2743200" cy="4038600"/>
              <a:chOff x="3124200" y="2895600"/>
              <a:chExt cx="2743200" cy="40386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343400" y="2895600"/>
                <a:ext cx="304800" cy="3657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" name="Isosceles Triangle 3"/>
              <p:cNvSpPr/>
              <p:nvPr/>
            </p:nvSpPr>
            <p:spPr>
              <a:xfrm>
                <a:off x="3124200" y="5562600"/>
                <a:ext cx="2743200" cy="13716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4114800" y="2514600"/>
              <a:ext cx="731520" cy="7315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6" name="Group 14"/>
          <p:cNvGrpSpPr/>
          <p:nvPr/>
        </p:nvGrpSpPr>
        <p:grpSpPr>
          <a:xfrm>
            <a:off x="4876800" y="1752600"/>
            <a:ext cx="2286000" cy="2286000"/>
            <a:chOff x="6019800" y="1219200"/>
            <a:chExt cx="1905000" cy="1600200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8" name="Group 10"/>
            <p:cNvGrpSpPr/>
            <p:nvPr/>
          </p:nvGrpSpPr>
          <p:grpSpPr>
            <a:xfrm>
              <a:off x="6019800" y="2057400"/>
              <a:ext cx="1905000" cy="762000"/>
              <a:chOff x="6019800" y="2057400"/>
              <a:chExt cx="1905000" cy="762000"/>
            </a:xfrm>
            <a:grpFill/>
          </p:grpSpPr>
          <p:sp>
            <p:nvSpPr>
              <p:cNvPr id="9" name="Teardrop 8"/>
              <p:cNvSpPr/>
              <p:nvPr/>
            </p:nvSpPr>
            <p:spPr>
              <a:xfrm>
                <a:off x="6019800" y="2057400"/>
                <a:ext cx="914400" cy="762000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" name="Teardrop 9"/>
              <p:cNvSpPr/>
              <p:nvPr/>
            </p:nvSpPr>
            <p:spPr>
              <a:xfrm flipH="1">
                <a:off x="7010400" y="2057400"/>
                <a:ext cx="914400" cy="762000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flipV="1">
              <a:off x="6019800" y="1219200"/>
              <a:ext cx="1905000" cy="762000"/>
              <a:chOff x="6019800" y="2057400"/>
              <a:chExt cx="1905000" cy="762000"/>
            </a:xfrm>
            <a:grpFill/>
          </p:grpSpPr>
          <p:sp>
            <p:nvSpPr>
              <p:cNvPr id="13" name="Teardrop 12"/>
              <p:cNvSpPr/>
              <p:nvPr/>
            </p:nvSpPr>
            <p:spPr>
              <a:xfrm>
                <a:off x="6019800" y="2057400"/>
                <a:ext cx="914400" cy="762000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4" name="Teardrop 13"/>
              <p:cNvSpPr/>
              <p:nvPr/>
            </p:nvSpPr>
            <p:spPr>
              <a:xfrm flipH="1">
                <a:off x="7010400" y="2057400"/>
                <a:ext cx="914400" cy="762000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16" name="Donut 15"/>
          <p:cNvSpPr/>
          <p:nvPr/>
        </p:nvSpPr>
        <p:spPr>
          <a:xfrm>
            <a:off x="4343400" y="1219200"/>
            <a:ext cx="3291840" cy="3291840"/>
          </a:xfrm>
          <a:prstGeom prst="donut">
            <a:avLst>
              <a:gd name="adj" fmla="val 4515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7" name="Oval 16">
            <a:hlinkClick r:id="" action="ppaction://hlinkshowjump?jump=previousslide"/>
          </p:cNvPr>
          <p:cNvSpPr/>
          <p:nvPr/>
        </p:nvSpPr>
        <p:spPr>
          <a:xfrm>
            <a:off x="5867400" y="6019800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1000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Computer3</dc:creator>
  <cp:lastModifiedBy>SK Ashiful</cp:lastModifiedBy>
  <cp:revision>3</cp:revision>
  <dcterms:created xsi:type="dcterms:W3CDTF">2025-02-05T04:47:16Z</dcterms:created>
  <dcterms:modified xsi:type="dcterms:W3CDTF">2025-06-14T05:38:06Z</dcterms:modified>
</cp:coreProperties>
</file>