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DE9176D-0192-4637-8F38-59EC390E9A0D}" type="datetimeFigureOut">
              <a:rPr lang="en-US" smtClean="0"/>
              <a:pPr/>
              <a:t>01-01-17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F372BD1-870E-4AD2-B6DF-D1648FECCB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Cycle Record and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ID: FL16DB08</a:t>
            </a:r>
          </a:p>
          <a:p>
            <a:r>
              <a:rPr lang="en-US" dirty="0" err="1" smtClean="0"/>
              <a:t>Sakib</a:t>
            </a:r>
            <a:r>
              <a:rPr lang="en-US" dirty="0" smtClean="0"/>
              <a:t> </a:t>
            </a:r>
            <a:r>
              <a:rPr lang="en-US" dirty="0" err="1" smtClean="0"/>
              <a:t>Shahriar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Akib </a:t>
            </a:r>
            <a:r>
              <a:rPr lang="en-US" dirty="0" err="1" smtClean="0"/>
              <a:t>bhuia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trying to build a online based system regarding bi-cycle. Trying to create and maintain a database of stolen bikes, so buying used bi-cycle will be more convenient. As well as the stole ratio of bi-cycle will hopefully drop by its usage. Besides, we are trying to launch a platform for trade, which will be only bi-cycle oriented.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 smtClean="0"/>
              <a:t>Owner’s profile.</a:t>
            </a:r>
          </a:p>
          <a:p>
            <a:pPr lvl="0"/>
            <a:r>
              <a:rPr lang="en-US" sz="4000" b="1" dirty="0" smtClean="0"/>
              <a:t>Owner’s Cycle information.</a:t>
            </a:r>
          </a:p>
          <a:p>
            <a:pPr lvl="0"/>
            <a:r>
              <a:rPr lang="en-US" sz="4000" b="1" dirty="0" smtClean="0"/>
              <a:t>Cycle sell and buy </a:t>
            </a:r>
            <a:r>
              <a:rPr lang="en-US" sz="4000" b="1" dirty="0" smtClean="0"/>
              <a:t>platform</a:t>
            </a:r>
            <a:endParaRPr lang="en-US" sz="40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Admin Panel</a:t>
            </a:r>
          </a:p>
          <a:p>
            <a:r>
              <a:rPr lang="en-US" sz="4000" dirty="0" smtClean="0"/>
              <a:t>Tracking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174</TotalTime>
  <Words>99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Cycle Record and Management</vt:lpstr>
      <vt:lpstr>Aim</vt:lpstr>
      <vt:lpstr>Features</vt:lpstr>
      <vt:lpstr>Coming Features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Akib Bhuia</dc:creator>
  <cp:lastModifiedBy>Akib Bhuia</cp:lastModifiedBy>
  <cp:revision>29</cp:revision>
  <dcterms:created xsi:type="dcterms:W3CDTF">2015-05-03T11:56:49Z</dcterms:created>
  <dcterms:modified xsi:type="dcterms:W3CDTF">2017-01-01T13:29:34Z</dcterms:modified>
</cp:coreProperties>
</file>