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</a:t>
            </a:r>
            <a:r>
              <a:rPr lang="en-IN" sz="3200" dirty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</a:t>
            </a:r>
            <a:r>
              <a:rPr lang="en-IN" sz="2800" dirty="0"/>
              <a:t>Suryakant Chaubey</a:t>
            </a:r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     DETAILS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</a:t>
                      </a:r>
                      <a:r>
                        <a:rPr lang="en-IN" baseline="0" dirty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Prescription Label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Learning Technology (Computer Vision)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JUPYTER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/>
              <a:t>To build a solution that should recognize and identify the text in the prescriptions and should read out the name of medicines and dosage limits to the visually impaired patients.</a:t>
            </a:r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/>
              <a:t>PROBLEM STATMENT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services.</a:t>
            </a:r>
          </a:p>
          <a:p>
            <a:r>
              <a:rPr lang="en-IN" dirty="0"/>
              <a:t> For example, we 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/>
              <a:t>We 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5:Displaying label in the form of text. </a:t>
            </a:r>
          </a:p>
          <a:p>
            <a:r>
              <a:rPr lang="en-IN" dirty="0"/>
              <a:t>STEP 6: Text is converted to speech.</a:t>
            </a:r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/>
              <a:t>We are able to obtain text data from an image and can convert into speech form with choice of language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296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suryakant chaubey</cp:lastModifiedBy>
  <cp:revision>6</cp:revision>
  <dcterms:created xsi:type="dcterms:W3CDTF">2022-07-08T09:35:20Z</dcterms:created>
  <dcterms:modified xsi:type="dcterms:W3CDTF">2024-10-04T18:24:14Z</dcterms:modified>
</cp:coreProperties>
</file>