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3" r:id="rId3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gm0wTtllUmIuLnOTelywVvLkM5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8" Type="http://customschemas.google.com/relationships/presentationmetadata" Target="metadata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12 November 2024</a:t>
            </a:r>
            <a:endParaRPr/>
          </a:p>
        </p:txBody>
      </p:sp>
      <p:sp>
        <p:nvSpPr>
          <p:cNvPr id="207" name="Google Shape;207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1-59</a:t>
            </a:r>
            <a:endParaRPr/>
          </a:p>
        </p:txBody>
      </p:sp>
      <p:sp>
        <p:nvSpPr>
          <p:cNvPr id="208" name="Google Shape;20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body" idx="1"/>
          </p:nvPr>
        </p:nvSpPr>
        <p:spPr>
          <a:xfrm rot="5400000">
            <a:off x="2377282" y="15082"/>
            <a:ext cx="4389437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>
            <a:spLocks noGrp="1"/>
          </p:cNvSpPr>
          <p:nvPr>
            <p:ph type="title"/>
          </p:nvPr>
        </p:nvSpPr>
        <p:spPr>
          <a:xfrm rot="5400000">
            <a:off x="5052219" y="2491582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2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02" name="Google Shape;102;p2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8" name="Google Shape;108;p2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9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0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23" name="Google Shape;123;p3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4" name="Google Shape;124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1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3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0" name="Google Shape;130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2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3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3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4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6"/>
          <p:cNvSpPr txBox="1">
            <a:spLocks noGrp="1"/>
          </p:cNvSpPr>
          <p:nvPr>
            <p:ph type="ft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37"/>
          <p:cNvSpPr txBox="1">
            <a:spLocks noGrp="1"/>
          </p:cNvSpPr>
          <p:nvPr>
            <p:ph type="ft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8"/>
          <p:cNvSpPr txBox="1">
            <a:spLocks noGrp="1"/>
          </p:cNvSpPr>
          <p:nvPr>
            <p:ph type="ft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63" name="Google Shape;163;p3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64" name="Google Shape;164;p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9"/>
          <p:cNvSpPr txBox="1">
            <a:spLocks noGrp="1"/>
          </p:cNvSpPr>
          <p:nvPr>
            <p:ph type="ft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4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9" name="Google Shape;169;p4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70" name="Google Shape;170;p4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4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72" name="Google Shape;172;p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40"/>
          <p:cNvSpPr txBox="1">
            <a:spLocks noGrp="1"/>
          </p:cNvSpPr>
          <p:nvPr>
            <p:ph type="ft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1"/>
          <p:cNvSpPr txBox="1">
            <a:spLocks noGrp="1"/>
          </p:cNvSpPr>
          <p:nvPr>
            <p:ph type="ft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42"/>
          <p:cNvSpPr txBox="1">
            <a:spLocks noGrp="1"/>
          </p:cNvSpPr>
          <p:nvPr>
            <p:ph type="ft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4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84" name="Google Shape;184;p4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85" name="Google Shape;185;p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43"/>
          <p:cNvSpPr txBox="1">
            <a:spLocks noGrp="1"/>
          </p:cNvSpPr>
          <p:nvPr>
            <p:ph type="ft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4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" name="Google Shape;190;p4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91" name="Google Shape;191;p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4"/>
          <p:cNvSpPr txBox="1">
            <a:spLocks noGrp="1"/>
          </p:cNvSpPr>
          <p:nvPr>
            <p:ph type="ft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4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6" name="Google Shape;196;p4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45"/>
          <p:cNvSpPr txBox="1">
            <a:spLocks noGrp="1"/>
          </p:cNvSpPr>
          <p:nvPr>
            <p:ph type="ft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6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4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46"/>
          <p:cNvSpPr txBox="1">
            <a:spLocks noGrp="1"/>
          </p:cNvSpPr>
          <p:nvPr>
            <p:ph type="ft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body" idx="2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3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4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body" idx="2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/>
          <p:nvPr/>
        </p:nvSpPr>
        <p:spPr>
          <a:xfrm rot="-10380000" flipH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9"/>
          <p:cNvSpPr/>
          <p:nvPr/>
        </p:nvSpPr>
        <p:spPr>
          <a:xfrm rot="-10380000" flipH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66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9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9"/>
          <p:cNvSpPr/>
          <p:nvPr/>
        </p:nvSpPr>
        <p:spPr>
          <a:xfrm rot="10800000" flipH="1">
            <a:off x="4381500" y="6219825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9"/>
          <p:cNvSpPr txBox="1"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3" name="Google Shape;143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100000" sy="80000" flip="none" algn="tl"/>
        </a:blip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subTitle" idx="1"/>
          </p:nvPr>
        </p:nvSpPr>
        <p:spPr>
          <a:xfrm>
            <a:off x="2286000" y="1371600"/>
            <a:ext cx="6553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60"/>
              <a:buNone/>
            </a:pPr>
            <a:endParaRPr sz="3200" b="1">
              <a:solidFill>
                <a:srgbClr val="B9077E"/>
              </a:solidFill>
            </a:endParaRPr>
          </a:p>
          <a:p>
            <a: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IN" sz="3200" b="1">
                <a:solidFill>
                  <a:srgbClr val="B9077E"/>
                </a:solidFill>
              </a:rPr>
              <a:t>    </a:t>
            </a:r>
            <a:endParaRPr sz="3200"/>
          </a:p>
        </p:txBody>
      </p:sp>
      <p:pic>
        <p:nvPicPr>
          <p:cNvPr id="211" name="Google Shape;211;p1" descr="klogo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76200"/>
            <a:ext cx="1374249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" descr="kec2blackborder pn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00" y="4495800"/>
            <a:ext cx="1479013" cy="184138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"/>
          <p:cNvSpPr txBox="1"/>
          <p:nvPr/>
        </p:nvSpPr>
        <p:spPr>
          <a:xfrm>
            <a:off x="2362200" y="2578216"/>
            <a:ext cx="6400800" cy="2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/>
          <a:p>
            <a:pPr marL="0" marR="4572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4572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</a:pP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4572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4572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None/>
            </a:pPr>
            <a:r>
              <a:rPr lang="en-IN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MEMBER</a:t>
            </a:r>
            <a:endParaRPr dirty="0"/>
          </a:p>
          <a:p>
            <a:pPr marL="1828800" marR="4572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Dharshini S K 23ADR035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8800" marR="4572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Anu Shree M 23ADR012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8800" marR="4572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Anand M 23ADR010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4572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1"/>
          <p:cNvSpPr txBox="1">
            <a:spLocks noGrp="1"/>
          </p:cNvSpPr>
          <p:nvPr>
            <p:ph type="ctrTitle"/>
          </p:nvPr>
        </p:nvSpPr>
        <p:spPr>
          <a:xfrm>
            <a:off x="1374249" y="530976"/>
            <a:ext cx="7617351" cy="2096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IN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Circuit Placement Verification</a:t>
            </a:r>
            <a:endParaRPr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"/>
          <p:cNvSpPr txBox="1">
            <a:spLocks noGrp="1"/>
          </p:cNvSpPr>
          <p:nvPr>
            <p:ph type="title"/>
          </p:nvPr>
        </p:nvSpPr>
        <p:spPr>
          <a:xfrm>
            <a:off x="548148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9A4A6-AFAE-A381-26EE-324CF2EE6E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b="0" i="0" dirty="0">
                <a:solidFill>
                  <a:schemeClr val="tx1"/>
                </a:solidFill>
                <a:effectLst/>
                <a:latin typeface="ui-sans-serif"/>
              </a:rPr>
              <a:t>The problem is to check if we can place N </a:t>
            </a:r>
            <a:r>
              <a:rPr lang="en-IN" b="0" i="0" dirty="0">
                <a:solidFill>
                  <a:schemeClr val="tx1"/>
                </a:solidFill>
                <a:effectLst/>
                <a:latin typeface="ui-sans-serif"/>
              </a:rPr>
              <a:t>circuit components on an N x N </a:t>
            </a:r>
            <a:r>
              <a:rPr lang="en-US" b="0" i="0" dirty="0">
                <a:solidFill>
                  <a:schemeClr val="tx1"/>
                </a:solidFill>
                <a:effectLst/>
                <a:latin typeface="ui-sans-serif"/>
              </a:rPr>
              <a:t>grid without any two components being in the same row, column, or diagonal, similar to how N queens are placed on a chessboard in the N-queens problem.</a:t>
            </a:r>
            <a:endParaRPr lang="en-IN" b="0" i="0" dirty="0">
              <a:solidFill>
                <a:schemeClr val="tx1"/>
              </a:solidFill>
              <a:effectLst/>
              <a:latin typeface="ui-sans-serif"/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"/>
          <p:cNvSpPr txBox="1">
            <a:spLocks noGrp="1"/>
          </p:cNvSpPr>
          <p:nvPr>
            <p:ph type="title"/>
          </p:nvPr>
        </p:nvSpPr>
        <p:spPr>
          <a:xfrm>
            <a:off x="457200" y="-27369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3"/>
          <p:cNvSpPr txBox="1">
            <a:spLocks noGrp="1"/>
          </p:cNvSpPr>
          <p:nvPr>
            <p:ph type="body" idx="1"/>
          </p:nvPr>
        </p:nvSpPr>
        <p:spPr>
          <a:xfrm>
            <a:off x="1042673" y="2151747"/>
            <a:ext cx="7772400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273050" lvl="0" indent="-33401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000" i="0" dirty="0">
                <a:solidFill>
                  <a:schemeClr val="tx1"/>
                </a:solidFill>
                <a:effectLst/>
                <a:latin typeface="ui-sans-serif"/>
              </a:rPr>
              <a:t>To ensure that N </a:t>
            </a:r>
            <a:r>
              <a:rPr lang="en-US" i="0" dirty="0">
                <a:solidFill>
                  <a:schemeClr val="tx1"/>
                </a:solidFill>
                <a:effectLst/>
                <a:latin typeface="ui-sans-serif"/>
              </a:rPr>
              <a:t>circuit components are placed on an grid in such a way that no two components share the same row, column, or diagonal, thereby preventing interference and meeting all placement constraints, similar to solving the N-queens problem.</a:t>
            </a:r>
            <a:endParaRPr lang="en-IN" sz="2000" i="0" dirty="0">
              <a:solidFill>
                <a:schemeClr val="tx1"/>
              </a:solidFill>
              <a:effectLst/>
              <a:latin typeface="ui-sans-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"/>
          <p:cNvSpPr txBox="1"/>
          <p:nvPr/>
        </p:nvSpPr>
        <p:spPr>
          <a:xfrm>
            <a:off x="1219200" y="5791200"/>
            <a:ext cx="66294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"/>
          <p:cNvSpPr txBox="1"/>
          <p:nvPr/>
        </p:nvSpPr>
        <p:spPr>
          <a:xfrm>
            <a:off x="2939275" y="206000"/>
            <a:ext cx="5257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</a:t>
            </a:r>
            <a:endParaRPr/>
          </a:p>
        </p:txBody>
      </p:sp>
      <p:sp>
        <p:nvSpPr>
          <p:cNvPr id="233" name="Google Shape;233;p4"/>
          <p:cNvSpPr txBox="1">
            <a:spLocks noGrp="1"/>
          </p:cNvSpPr>
          <p:nvPr>
            <p:ph type="body" idx="1"/>
          </p:nvPr>
        </p:nvSpPr>
        <p:spPr>
          <a:xfrm>
            <a:off x="947200" y="1348595"/>
            <a:ext cx="7772400" cy="527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b="1" dirty="0"/>
              <a:t>  Initialize</a:t>
            </a:r>
            <a:r>
              <a:rPr lang="en-IN" sz="1400" dirty="0"/>
              <a:t>:</a:t>
            </a:r>
            <a:endParaRPr sz="1400" dirty="0"/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IN" sz="1200" b="0" i="0" dirty="0">
                <a:solidFill>
                  <a:schemeClr val="tx1"/>
                </a:solidFill>
                <a:effectLst/>
                <a:latin typeface="ui-sans-serif"/>
              </a:rPr>
              <a:t>Set up an N x N 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ui-sans-serif"/>
              </a:rPr>
              <a:t>grid and mark all positions as empty.</a:t>
            </a:r>
            <a:endParaRPr sz="14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b="1" i="0" dirty="0">
                <a:solidFill>
                  <a:schemeClr val="tx1"/>
                </a:solidFill>
                <a:effectLst/>
                <a:latin typeface="ui-sans-serif"/>
              </a:rPr>
              <a:t>   Place Components</a:t>
            </a:r>
            <a:r>
              <a:rPr lang="en-US" sz="1400" dirty="0"/>
              <a:t>: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200" b="0" i="0" dirty="0">
                <a:solidFill>
                  <a:schemeClr val="tx1"/>
                </a:solidFill>
                <a:effectLst/>
                <a:latin typeface="ui-sans-serif"/>
              </a:rPr>
              <a:t>Place the first component in a valid position on the grid</a:t>
            </a:r>
            <a:r>
              <a:rPr lang="en-US" sz="12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IN" sz="1600" b="1" i="0" dirty="0">
                <a:solidFill>
                  <a:schemeClr val="tx1"/>
                </a:solidFill>
                <a:effectLst/>
                <a:latin typeface="ui-sans-serif"/>
              </a:rPr>
              <a:t>Backtracking Algorithm</a:t>
            </a:r>
            <a:r>
              <a:rPr lang="en-US" sz="1400" dirty="0"/>
              <a:t>: 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ui-sans-serif"/>
              </a:rPr>
              <a:t>Use a recursive backtracking approach to place the remaining components: 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ü"/>
            </a:pPr>
            <a:r>
              <a:rPr lang="en-US" sz="1200" b="0" i="0" dirty="0">
                <a:solidFill>
                  <a:schemeClr val="tx1"/>
                </a:solidFill>
                <a:effectLst/>
                <a:latin typeface="ui-sans-serif"/>
              </a:rPr>
              <a:t>Use a recursive backtracking approach to place the remaining components</a:t>
            </a:r>
            <a:r>
              <a:rPr lang="en-US" sz="1200" b="0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ü"/>
            </a:pPr>
            <a:r>
              <a:rPr lang="en-US" sz="1200" b="0" i="0" dirty="0">
                <a:solidFill>
                  <a:schemeClr val="tx1"/>
                </a:solidFill>
                <a:effectLst/>
                <a:latin typeface="ui-sans-serif"/>
              </a:rPr>
              <a:t>If safe, place the component and move to the next row.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</a:rPr>
              <a:t>i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ui-sans-serif"/>
              </a:rPr>
              <a:t>f not, try the next available position.</a:t>
            </a:r>
            <a:endParaRPr lang="en-US" sz="1400" dirty="0">
              <a:solidFill>
                <a:schemeClr val="tx1"/>
              </a:solidFill>
              <a:latin typeface="ui-sans-serif"/>
            </a:endParaRPr>
          </a:p>
          <a:p>
            <a:pPr marL="1397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-IN" sz="1200" b="1" i="0" dirty="0">
                <a:solidFill>
                  <a:schemeClr val="tx1"/>
                </a:solidFill>
                <a:effectLst/>
                <a:latin typeface="ui-sans-serif"/>
              </a:rPr>
              <a:t>Verify Placement: </a:t>
            </a:r>
            <a:r>
              <a:rPr lang="en-IN" sz="1200" b="0" i="0" dirty="0">
                <a:solidFill>
                  <a:schemeClr val="tx1"/>
                </a:solidFill>
                <a:effectLst/>
                <a:latin typeface="ui-sans-serif"/>
              </a:rPr>
              <a:t>Continue until all N </a:t>
            </a:r>
            <a:r>
              <a:rPr lang="en-US" sz="1200" b="0" i="0" dirty="0">
                <a:solidFill>
                  <a:srgbClr val="ECECEC"/>
                </a:solidFill>
                <a:effectLst/>
                <a:latin typeface="ui-sans-serif"/>
              </a:rPr>
              <a:t> </a:t>
            </a:r>
            <a:r>
              <a:rPr lang="en-US" sz="1200" i="0" dirty="0">
                <a:solidFill>
                  <a:schemeClr val="tx1"/>
                </a:solidFill>
                <a:effectLst/>
                <a:latin typeface="ui-sans-serif"/>
              </a:rPr>
              <a:t>components are placed on the grid or all possibilities are exhausted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ui-sans-serif"/>
              </a:rPr>
              <a:t>.</a:t>
            </a:r>
            <a:endParaRPr sz="14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i-sans-serif"/>
              </a:rPr>
              <a:t>    Output Solution</a:t>
            </a:r>
            <a:r>
              <a:rPr lang="en-IN" sz="1400" dirty="0"/>
              <a:t>: 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ui-sans-serif"/>
              </a:rPr>
              <a:t>If a valid placement is found, display the grid with component positions. If no solution is possible, indicate that the placement is not feasible.</a:t>
            </a:r>
            <a:endParaRPr sz="14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b="1" i="0" dirty="0">
                <a:solidFill>
                  <a:schemeClr val="tx1"/>
                </a:solidFill>
                <a:effectLst/>
                <a:latin typeface="ui-sans-serif"/>
              </a:rPr>
              <a:t>     Repeat and Validate</a:t>
            </a:r>
            <a:r>
              <a:rPr lang="en-IN" sz="1400" dirty="0"/>
              <a:t>:</a:t>
            </a:r>
            <a:endParaRPr sz="1400" dirty="0"/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200" b="0" i="0" dirty="0">
                <a:solidFill>
                  <a:schemeClr val="tx1"/>
                </a:solidFill>
                <a:effectLst/>
                <a:latin typeface="ui-sans-serif"/>
              </a:rPr>
              <a:t>Repeat the process as needed to verify or generate new placements for different circuit layouts.</a:t>
            </a: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100" b="1" dirty="0"/>
          </a:p>
        </p:txBody>
      </p:sp>
      <p:sp>
        <p:nvSpPr>
          <p:cNvPr id="234" name="Google Shape;234;p4"/>
          <p:cNvSpPr txBox="1"/>
          <p:nvPr/>
        </p:nvSpPr>
        <p:spPr>
          <a:xfrm>
            <a:off x="2667900" y="827100"/>
            <a:ext cx="3808200" cy="3963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0" i="0" dirty="0">
                <a:solidFill>
                  <a:schemeClr val="tx1"/>
                </a:solidFill>
                <a:effectLst/>
                <a:latin typeface="ui-sans-serif"/>
              </a:rPr>
              <a:t>    N-queens problem</a:t>
            </a:r>
            <a:endParaRPr sz="20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6"/>
          <p:cNvSpPr txBox="1">
            <a:spLocks noGrp="1"/>
          </p:cNvSpPr>
          <p:nvPr>
            <p:ph type="title"/>
          </p:nvPr>
        </p:nvSpPr>
        <p:spPr>
          <a:xfrm>
            <a:off x="2108325" y="-44056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IMPLEMENTATION</a:t>
            </a: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4AC7BE-B9BB-8DB1-AD41-C74DB12DC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534" y="702436"/>
            <a:ext cx="7244932" cy="59021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7"/>
          <p:cNvSpPr txBox="1">
            <a:spLocks noGrp="1"/>
          </p:cNvSpPr>
          <p:nvPr>
            <p:ph type="title"/>
          </p:nvPr>
        </p:nvSpPr>
        <p:spPr>
          <a:xfrm>
            <a:off x="666637" y="0"/>
            <a:ext cx="8229600" cy="842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53C9AA-237A-10F5-2693-97B9D3D0D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37" y="1624107"/>
            <a:ext cx="3810051" cy="36097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DEDB77-56CB-70EC-60A6-DC62EA2FF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777347"/>
            <a:ext cx="4556789" cy="30232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8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CONCLUSION</a:t>
            </a:r>
            <a:endParaRPr/>
          </a:p>
        </p:txBody>
      </p:sp>
      <p:sp>
        <p:nvSpPr>
          <p:cNvPr id="264" name="Google Shape;264;p8"/>
          <p:cNvSpPr txBox="1">
            <a:spLocks noGrp="1"/>
          </p:cNvSpPr>
          <p:nvPr>
            <p:ph type="body" idx="1"/>
          </p:nvPr>
        </p:nvSpPr>
        <p:spPr>
          <a:xfrm>
            <a:off x="921650" y="1555025"/>
            <a:ext cx="7772400" cy="4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8956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700"/>
              <a:buChar char="⮚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ui-sans-serif"/>
              </a:rPr>
              <a:t>Using the N-queens algorithm for circuit placement verification effectively ensures that N </a:t>
            </a:r>
            <a:r>
              <a:rPr lang="en-US" b="0" i="0" dirty="0">
                <a:solidFill>
                  <a:schemeClr val="tx1"/>
                </a:solidFill>
                <a:effectLst/>
                <a:latin typeface="ui-sans-serif"/>
              </a:rPr>
              <a:t>components are placed on an N x N grid without interference. This method guarantees that no two components share the same row, column, or diagonal, supporting conflict-free circuit layouts in design automation.</a:t>
            </a:r>
            <a:endParaRPr lang="en-US" sz="2000" b="0" i="0" dirty="0">
              <a:solidFill>
                <a:schemeClr val="tx1"/>
              </a:solidFill>
              <a:effectLst/>
              <a:latin typeface="ui-sans-serif"/>
            </a:endParaRPr>
          </a:p>
          <a:p>
            <a:pPr marL="27305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100" dirty="0"/>
          </a:p>
        </p:txBody>
      </p:sp>
      <p:sp>
        <p:nvSpPr>
          <p:cNvPr id="265" name="Google Shape;26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12-Nov-24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9"/>
          <p:cNvSpPr txBox="1">
            <a:spLocks noGrp="1"/>
          </p:cNvSpPr>
          <p:nvPr>
            <p:ph type="body" idx="1"/>
          </p:nvPr>
        </p:nvSpPr>
        <p:spPr>
          <a:xfrm>
            <a:off x="2895600" y="2590800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20"/>
              <a:buNone/>
            </a:pPr>
            <a:r>
              <a:rPr lang="en-IN" sz="4400"/>
              <a:t>THANK YOU</a:t>
            </a:r>
            <a:endParaRPr/>
          </a:p>
        </p:txBody>
      </p:sp>
      <p:sp>
        <p:nvSpPr>
          <p:cNvPr id="271" name="Google Shape;271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12-Nov-24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330</Words>
  <Application>Microsoft Office PowerPoint</Application>
  <PresentationFormat>On-screen Show (4:3)</PresentationFormat>
  <Paragraphs>39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Noto Sans Symbols</vt:lpstr>
      <vt:lpstr>Times New Roman</vt:lpstr>
      <vt:lpstr>ui-sans-serif</vt:lpstr>
      <vt:lpstr>Wingdings</vt:lpstr>
      <vt:lpstr>Flow</vt:lpstr>
      <vt:lpstr>1_Custom Design</vt:lpstr>
      <vt:lpstr>Custom Design</vt:lpstr>
      <vt:lpstr>Circuit Placement Verification</vt:lpstr>
      <vt:lpstr>PROBLEM STATEMENT</vt:lpstr>
      <vt:lpstr>OBJECTIVE</vt:lpstr>
      <vt:lpstr>PowerPoint Presentation</vt:lpstr>
      <vt:lpstr>IMPLEMENTATION</vt:lpstr>
      <vt:lpstr>OUTPUT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Staff</dc:creator>
  <cp:lastModifiedBy>Rohith V</cp:lastModifiedBy>
  <cp:revision>3</cp:revision>
  <dcterms:created xsi:type="dcterms:W3CDTF">2013-12-25T07:56:38Z</dcterms:created>
  <dcterms:modified xsi:type="dcterms:W3CDTF">2024-11-13T16:27:05Z</dcterms:modified>
</cp:coreProperties>
</file>