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1"/>
  </p:notes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69" r:id="rId9"/>
    <p:sldId id="371" r:id="rId10"/>
    <p:sldId id="378" r:id="rId11"/>
    <p:sldId id="400" r:id="rId12"/>
    <p:sldId id="396" r:id="rId13"/>
    <p:sldId id="380" r:id="rId14"/>
    <p:sldId id="379" r:id="rId15"/>
    <p:sldId id="398" r:id="rId16"/>
    <p:sldId id="397" r:id="rId17"/>
    <p:sldId id="410" r:id="rId18"/>
    <p:sldId id="411" r:id="rId19"/>
    <p:sldId id="389" r:id="rId20"/>
    <p:sldId id="390" r:id="rId21"/>
    <p:sldId id="391" r:id="rId22"/>
    <p:sldId id="393" r:id="rId23"/>
    <p:sldId id="353" r:id="rId24"/>
    <p:sldId id="412" r:id="rId25"/>
    <p:sldId id="414" r:id="rId26"/>
    <p:sldId id="402" r:id="rId27"/>
    <p:sldId id="381" r:id="rId28"/>
    <p:sldId id="394" r:id="rId29"/>
    <p:sldId id="382" r:id="rId30"/>
    <p:sldId id="383" r:id="rId31"/>
    <p:sldId id="384" r:id="rId32"/>
    <p:sldId id="395" r:id="rId33"/>
    <p:sldId id="355" r:id="rId34"/>
    <p:sldId id="359" r:id="rId35"/>
    <p:sldId id="401" r:id="rId36"/>
    <p:sldId id="385" r:id="rId37"/>
    <p:sldId id="405" r:id="rId38"/>
    <p:sldId id="413" r:id="rId39"/>
    <p:sldId id="387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C4772-CDAA-46E2-A269-AD2F25FA7F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DE87C0-B499-48C7-ABF1-0C5EFDC5C58E}">
      <dgm:prSet phldrT="[Text]"/>
      <dgm:spPr/>
      <dgm:t>
        <a:bodyPr/>
        <a:lstStyle/>
        <a:p>
          <a:r>
            <a:rPr lang="en-US" dirty="0" err="1" smtClean="0"/>
            <a:t>usr</a:t>
          </a:r>
          <a:r>
            <a:rPr lang="en-US" dirty="0" smtClean="0"/>
            <a:t>/log.txt</a:t>
          </a:r>
          <a:endParaRPr lang="en-US" dirty="0"/>
        </a:p>
      </dgm:t>
    </dgm:pt>
    <dgm:pt modelId="{9A669595-57E9-495A-AB4E-8761F48F3138}" type="parTrans" cxnId="{5F174664-CF25-44DF-8468-707327BB1E0D}">
      <dgm:prSet/>
      <dgm:spPr/>
      <dgm:t>
        <a:bodyPr/>
        <a:lstStyle/>
        <a:p>
          <a:endParaRPr lang="en-US"/>
        </a:p>
      </dgm:t>
    </dgm:pt>
    <dgm:pt modelId="{88743FE5-3931-43D2-9EA4-A672CB6FCD1F}" type="sibTrans" cxnId="{5F174664-CF25-44DF-8468-707327BB1E0D}">
      <dgm:prSet/>
      <dgm:spPr/>
      <dgm:t>
        <a:bodyPr/>
        <a:lstStyle/>
        <a:p>
          <a:endParaRPr lang="en-US"/>
        </a:p>
      </dgm:t>
    </dgm:pt>
    <dgm:pt modelId="{E7BEEA64-5D36-428E-BB99-DEFEE4BE140F}">
      <dgm:prSet phldrT="[Text]"/>
      <dgm:spPr/>
      <dgm:t>
        <a:bodyPr/>
        <a:lstStyle/>
        <a:p>
          <a:r>
            <a:rPr lang="en-US" dirty="0" smtClean="0"/>
            <a:t>Block 2</a:t>
          </a:r>
          <a:endParaRPr lang="en-US" dirty="0"/>
        </a:p>
      </dgm:t>
    </dgm:pt>
    <dgm:pt modelId="{AFAA7E2C-0140-4328-A372-F9D758BB978F}" type="parTrans" cxnId="{862BF373-8436-4D90-861F-4E8681328A22}">
      <dgm:prSet/>
      <dgm:spPr/>
      <dgm:t>
        <a:bodyPr/>
        <a:lstStyle/>
        <a:p>
          <a:endParaRPr lang="en-US"/>
        </a:p>
      </dgm:t>
    </dgm:pt>
    <dgm:pt modelId="{0FBD2657-B86D-4B54-BA79-BCB2EA81C683}" type="sibTrans" cxnId="{862BF373-8436-4D90-861F-4E8681328A22}">
      <dgm:prSet/>
      <dgm:spPr/>
      <dgm:t>
        <a:bodyPr/>
        <a:lstStyle/>
        <a:p>
          <a:endParaRPr lang="en-US"/>
        </a:p>
      </dgm:t>
    </dgm:pt>
    <dgm:pt modelId="{F78C6492-7F88-439C-9F36-37BA8C04C61E}">
      <dgm:prSet phldrT="[Text]"/>
      <dgm:spPr/>
      <dgm:t>
        <a:bodyPr/>
        <a:lstStyle/>
        <a:p>
          <a:r>
            <a:rPr lang="en-US" dirty="0" smtClean="0"/>
            <a:t>Block 1</a:t>
          </a:r>
          <a:endParaRPr lang="en-US" dirty="0"/>
        </a:p>
      </dgm:t>
    </dgm:pt>
    <dgm:pt modelId="{334E63E4-CEFA-49F8-B7C1-5F1E16138D38}" type="parTrans" cxnId="{568E2ACE-3A43-4A21-8CDD-FA62F0909C61}">
      <dgm:prSet/>
      <dgm:spPr/>
      <dgm:t>
        <a:bodyPr/>
        <a:lstStyle/>
        <a:p>
          <a:endParaRPr lang="en-US"/>
        </a:p>
      </dgm:t>
    </dgm:pt>
    <dgm:pt modelId="{1F39F5B3-BEB9-4D27-9C0D-77D5C41EF2E0}" type="sibTrans" cxnId="{568E2ACE-3A43-4A21-8CDD-FA62F0909C61}">
      <dgm:prSet/>
      <dgm:spPr/>
      <dgm:t>
        <a:bodyPr/>
        <a:lstStyle/>
        <a:p>
          <a:endParaRPr lang="en-US"/>
        </a:p>
      </dgm:t>
    </dgm:pt>
    <dgm:pt modelId="{042A5ECB-C11A-464C-9F42-046C8DADB74E}">
      <dgm:prSet phldrT="[Text]"/>
      <dgm:spPr/>
      <dgm:t>
        <a:bodyPr/>
        <a:lstStyle/>
        <a:p>
          <a:r>
            <a:rPr lang="en-US" dirty="0" smtClean="0"/>
            <a:t>Block 3</a:t>
          </a:r>
          <a:endParaRPr lang="en-US" dirty="0"/>
        </a:p>
      </dgm:t>
    </dgm:pt>
    <dgm:pt modelId="{49892514-C4E7-4094-AF45-3C0094DACAAE}" type="parTrans" cxnId="{FE1A0A60-8C6F-4064-91AF-D9031C5FB1C5}">
      <dgm:prSet/>
      <dgm:spPr/>
      <dgm:t>
        <a:bodyPr/>
        <a:lstStyle/>
        <a:p>
          <a:endParaRPr lang="en-US"/>
        </a:p>
      </dgm:t>
    </dgm:pt>
    <dgm:pt modelId="{975D9029-6684-4B57-94B6-0C8BF3ACB99E}" type="sibTrans" cxnId="{FE1A0A60-8C6F-4064-91AF-D9031C5FB1C5}">
      <dgm:prSet/>
      <dgm:spPr/>
      <dgm:t>
        <a:bodyPr/>
        <a:lstStyle/>
        <a:p>
          <a:endParaRPr lang="en-US"/>
        </a:p>
      </dgm:t>
    </dgm:pt>
    <dgm:pt modelId="{E3482BC4-6F78-4463-A707-C69383CB2C86}">
      <dgm:prSet phldrT="[Text]"/>
      <dgm:spPr/>
      <dgm:t>
        <a:bodyPr/>
        <a:lstStyle/>
        <a:p>
          <a:r>
            <a:rPr lang="en-US" dirty="0" smtClean="0"/>
            <a:t>Data Node 1</a:t>
          </a:r>
          <a:endParaRPr lang="en-US" dirty="0"/>
        </a:p>
      </dgm:t>
    </dgm:pt>
    <dgm:pt modelId="{86A78164-6929-4DF9-952E-052470B37F5C}" type="parTrans" cxnId="{2BD9A248-0AD8-43E4-9DF6-1DCA9720D039}">
      <dgm:prSet/>
      <dgm:spPr/>
      <dgm:t>
        <a:bodyPr/>
        <a:lstStyle/>
        <a:p>
          <a:endParaRPr lang="en-US"/>
        </a:p>
      </dgm:t>
    </dgm:pt>
    <dgm:pt modelId="{DB2668EA-97F4-4309-99AB-2DD9B0C8F78E}" type="sibTrans" cxnId="{2BD9A248-0AD8-43E4-9DF6-1DCA9720D039}">
      <dgm:prSet/>
      <dgm:spPr/>
      <dgm:t>
        <a:bodyPr/>
        <a:lstStyle/>
        <a:p>
          <a:endParaRPr lang="en-US"/>
        </a:p>
      </dgm:t>
    </dgm:pt>
    <dgm:pt modelId="{79972B72-11D9-4CF0-AF42-D487AC1CC265}">
      <dgm:prSet phldrT="[Text]"/>
      <dgm:spPr/>
      <dgm:t>
        <a:bodyPr/>
        <a:lstStyle/>
        <a:p>
          <a:r>
            <a:rPr lang="en-US" dirty="0" smtClean="0"/>
            <a:t>Data Node 3</a:t>
          </a:r>
          <a:endParaRPr lang="en-US" dirty="0"/>
        </a:p>
      </dgm:t>
    </dgm:pt>
    <dgm:pt modelId="{EEB6528F-03BE-4EF2-AF36-96EDEB67AA87}" type="parTrans" cxnId="{5385AA25-1AC4-42EE-945E-A4F664CEC8DA}">
      <dgm:prSet/>
      <dgm:spPr/>
      <dgm:t>
        <a:bodyPr/>
        <a:lstStyle/>
        <a:p>
          <a:endParaRPr lang="en-US"/>
        </a:p>
      </dgm:t>
    </dgm:pt>
    <dgm:pt modelId="{D4A0935F-9603-4EDC-8664-E8FADA5398C6}" type="sibTrans" cxnId="{5385AA25-1AC4-42EE-945E-A4F664CEC8DA}">
      <dgm:prSet/>
      <dgm:spPr/>
      <dgm:t>
        <a:bodyPr/>
        <a:lstStyle/>
        <a:p>
          <a:endParaRPr lang="en-US"/>
        </a:p>
      </dgm:t>
    </dgm:pt>
    <dgm:pt modelId="{68E735B0-C204-412F-B9DC-93DC308AC73E}">
      <dgm:prSet phldrT="[Text]"/>
      <dgm:spPr/>
      <dgm:t>
        <a:bodyPr/>
        <a:lstStyle/>
        <a:p>
          <a:r>
            <a:rPr lang="en-US" dirty="0" smtClean="0"/>
            <a:t>Data Node 5</a:t>
          </a:r>
          <a:endParaRPr lang="en-US" dirty="0"/>
        </a:p>
      </dgm:t>
    </dgm:pt>
    <dgm:pt modelId="{8080DB1F-F066-43DE-A0A4-7644BAF248CD}" type="parTrans" cxnId="{32955818-C47F-4F8F-91E9-D724F7E2576A}">
      <dgm:prSet/>
      <dgm:spPr/>
      <dgm:t>
        <a:bodyPr/>
        <a:lstStyle/>
        <a:p>
          <a:endParaRPr lang="en-US"/>
        </a:p>
      </dgm:t>
    </dgm:pt>
    <dgm:pt modelId="{84D1BC36-AAAF-4CB1-8CC3-E368788D1649}" type="sibTrans" cxnId="{32955818-C47F-4F8F-91E9-D724F7E2576A}">
      <dgm:prSet/>
      <dgm:spPr/>
      <dgm:t>
        <a:bodyPr/>
        <a:lstStyle/>
        <a:p>
          <a:endParaRPr lang="en-US"/>
        </a:p>
      </dgm:t>
    </dgm:pt>
    <dgm:pt modelId="{76BEB2B7-08E0-4757-ABAC-40A3CA4FC3BB}">
      <dgm:prSet phldrT="[Text]"/>
      <dgm:spPr/>
      <dgm:t>
        <a:bodyPr/>
        <a:lstStyle/>
        <a:p>
          <a:r>
            <a:rPr lang="en-US" dirty="0" smtClean="0"/>
            <a:t>Data Node 2</a:t>
          </a:r>
          <a:endParaRPr lang="en-US" dirty="0"/>
        </a:p>
      </dgm:t>
    </dgm:pt>
    <dgm:pt modelId="{8F75D4F7-5C5F-430F-8F91-CC5EE9FA0DA1}" type="parTrans" cxnId="{22CA07EC-5AA2-4FA3-89AD-FF22229FC1B1}">
      <dgm:prSet/>
      <dgm:spPr/>
      <dgm:t>
        <a:bodyPr/>
        <a:lstStyle/>
        <a:p>
          <a:endParaRPr lang="en-US"/>
        </a:p>
      </dgm:t>
    </dgm:pt>
    <dgm:pt modelId="{7C26FE16-BD70-408C-8408-1A5170A4A97E}" type="sibTrans" cxnId="{22CA07EC-5AA2-4FA3-89AD-FF22229FC1B1}">
      <dgm:prSet/>
      <dgm:spPr/>
      <dgm:t>
        <a:bodyPr/>
        <a:lstStyle/>
        <a:p>
          <a:endParaRPr lang="en-US"/>
        </a:p>
      </dgm:t>
    </dgm:pt>
    <dgm:pt modelId="{477AAA36-3D66-42B7-B561-33E989F2FC89}">
      <dgm:prSet phldrT="[Text]"/>
      <dgm:spPr/>
      <dgm:t>
        <a:bodyPr/>
        <a:lstStyle/>
        <a:p>
          <a:r>
            <a:rPr lang="en-US" dirty="0" smtClean="0"/>
            <a:t>Data Node 4</a:t>
          </a:r>
          <a:endParaRPr lang="en-US" dirty="0"/>
        </a:p>
      </dgm:t>
    </dgm:pt>
    <dgm:pt modelId="{ECA6D16A-4FB4-4119-B3BA-11C9BEA95F1B}" type="parTrans" cxnId="{7E7DA8CE-4015-40AC-85B4-9BC2BAA37F77}">
      <dgm:prSet/>
      <dgm:spPr/>
      <dgm:t>
        <a:bodyPr/>
        <a:lstStyle/>
        <a:p>
          <a:endParaRPr lang="en-US"/>
        </a:p>
      </dgm:t>
    </dgm:pt>
    <dgm:pt modelId="{8B3C312F-0231-4377-A078-BA0BD2393E73}" type="sibTrans" cxnId="{7E7DA8CE-4015-40AC-85B4-9BC2BAA37F77}">
      <dgm:prSet/>
      <dgm:spPr/>
      <dgm:t>
        <a:bodyPr/>
        <a:lstStyle/>
        <a:p>
          <a:endParaRPr lang="en-US"/>
        </a:p>
      </dgm:t>
    </dgm:pt>
    <dgm:pt modelId="{C8135990-0B59-4025-8905-A40D63E9BCB0}">
      <dgm:prSet phldrT="[Text]"/>
      <dgm:spPr/>
      <dgm:t>
        <a:bodyPr/>
        <a:lstStyle/>
        <a:p>
          <a:r>
            <a:rPr lang="en-US" dirty="0" smtClean="0"/>
            <a:t>Data Node 6</a:t>
          </a:r>
          <a:endParaRPr lang="en-US" dirty="0"/>
        </a:p>
      </dgm:t>
    </dgm:pt>
    <dgm:pt modelId="{05AEB96A-C018-4C5C-8BFA-CFB4EDF116BC}" type="parTrans" cxnId="{F71CA923-A029-43EA-843D-2BB970D089F9}">
      <dgm:prSet/>
      <dgm:spPr/>
      <dgm:t>
        <a:bodyPr/>
        <a:lstStyle/>
        <a:p>
          <a:endParaRPr lang="en-US"/>
        </a:p>
      </dgm:t>
    </dgm:pt>
    <dgm:pt modelId="{49A39528-BFE1-4F42-9F42-7787D376BCA1}" type="sibTrans" cxnId="{F71CA923-A029-43EA-843D-2BB970D089F9}">
      <dgm:prSet/>
      <dgm:spPr/>
      <dgm:t>
        <a:bodyPr/>
        <a:lstStyle/>
        <a:p>
          <a:endParaRPr lang="en-US"/>
        </a:p>
      </dgm:t>
    </dgm:pt>
    <dgm:pt modelId="{6726CD2C-980C-4B35-BE96-254E61A810D3}">
      <dgm:prSet phldrT="[Text]"/>
      <dgm:spPr/>
      <dgm:t>
        <a:bodyPr/>
        <a:lstStyle/>
        <a:p>
          <a:r>
            <a:rPr lang="en-US" dirty="0" smtClean="0"/>
            <a:t>Data Node 1</a:t>
          </a:r>
          <a:endParaRPr lang="en-US" dirty="0"/>
        </a:p>
      </dgm:t>
    </dgm:pt>
    <dgm:pt modelId="{C1C35DE5-3002-4181-A07B-0F782DA80F15}" type="parTrans" cxnId="{03BFB8AD-84C5-4910-83EB-AAE12F38EBDD}">
      <dgm:prSet/>
      <dgm:spPr/>
      <dgm:t>
        <a:bodyPr/>
        <a:lstStyle/>
        <a:p>
          <a:endParaRPr lang="en-US"/>
        </a:p>
      </dgm:t>
    </dgm:pt>
    <dgm:pt modelId="{9E79C575-1F36-45E0-ACD9-22C26B82B185}" type="sibTrans" cxnId="{03BFB8AD-84C5-4910-83EB-AAE12F38EBDD}">
      <dgm:prSet/>
      <dgm:spPr/>
      <dgm:t>
        <a:bodyPr/>
        <a:lstStyle/>
        <a:p>
          <a:endParaRPr lang="en-US"/>
        </a:p>
      </dgm:t>
    </dgm:pt>
    <dgm:pt modelId="{6BFDB539-0A3C-40E3-B1DC-8350CFCE0E87}">
      <dgm:prSet phldrT="[Text]"/>
      <dgm:spPr/>
      <dgm:t>
        <a:bodyPr/>
        <a:lstStyle/>
        <a:p>
          <a:r>
            <a:rPr lang="en-US" dirty="0" smtClean="0"/>
            <a:t>Data Node 2</a:t>
          </a:r>
          <a:endParaRPr lang="en-US" dirty="0"/>
        </a:p>
      </dgm:t>
    </dgm:pt>
    <dgm:pt modelId="{514746FD-F757-414D-A6E8-E28CF0439F9D}" type="parTrans" cxnId="{5D4B7C1B-025E-4088-A578-B646269D2B07}">
      <dgm:prSet/>
      <dgm:spPr/>
      <dgm:t>
        <a:bodyPr/>
        <a:lstStyle/>
        <a:p>
          <a:endParaRPr lang="en-US"/>
        </a:p>
      </dgm:t>
    </dgm:pt>
    <dgm:pt modelId="{69658596-8B56-4667-A113-91F2668585D1}" type="sibTrans" cxnId="{5D4B7C1B-025E-4088-A578-B646269D2B07}">
      <dgm:prSet/>
      <dgm:spPr/>
      <dgm:t>
        <a:bodyPr/>
        <a:lstStyle/>
        <a:p>
          <a:endParaRPr lang="en-US"/>
        </a:p>
      </dgm:t>
    </dgm:pt>
    <dgm:pt modelId="{FCF3D360-1F66-4674-BCF2-82FB0AACA1C5}">
      <dgm:prSet phldrT="[Text]"/>
      <dgm:spPr/>
      <dgm:t>
        <a:bodyPr/>
        <a:lstStyle/>
        <a:p>
          <a:r>
            <a:rPr lang="en-US" dirty="0" smtClean="0"/>
            <a:t>Data Node 4</a:t>
          </a:r>
          <a:endParaRPr lang="en-US" dirty="0"/>
        </a:p>
      </dgm:t>
    </dgm:pt>
    <dgm:pt modelId="{D36EFB69-043E-4670-AC23-EA1117091445}" type="parTrans" cxnId="{CF63305F-A16D-47D0-B071-D1E627415ED9}">
      <dgm:prSet/>
      <dgm:spPr/>
      <dgm:t>
        <a:bodyPr/>
        <a:lstStyle/>
        <a:p>
          <a:endParaRPr lang="en-US"/>
        </a:p>
      </dgm:t>
    </dgm:pt>
    <dgm:pt modelId="{22891823-AE65-4815-89DD-D87EFF71A0E5}" type="sibTrans" cxnId="{CF63305F-A16D-47D0-B071-D1E627415ED9}">
      <dgm:prSet/>
      <dgm:spPr/>
      <dgm:t>
        <a:bodyPr/>
        <a:lstStyle/>
        <a:p>
          <a:endParaRPr lang="en-US"/>
        </a:p>
      </dgm:t>
    </dgm:pt>
    <dgm:pt modelId="{EA48CD4B-FBF0-4281-B672-B5957E3BC911}" type="pres">
      <dgm:prSet presAssocID="{EE4C4772-CDAA-46E2-A269-AD2F25FA7F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987EB83-084E-407B-89B5-D02B30A24317}" type="pres">
      <dgm:prSet presAssocID="{53DE87C0-B499-48C7-ABF1-0C5EFDC5C58E}" presName="hierRoot1" presStyleCnt="0">
        <dgm:presLayoutVars>
          <dgm:hierBranch val="init"/>
        </dgm:presLayoutVars>
      </dgm:prSet>
      <dgm:spPr/>
    </dgm:pt>
    <dgm:pt modelId="{E8A487FF-6779-4374-BBFB-1622596BFB69}" type="pres">
      <dgm:prSet presAssocID="{53DE87C0-B499-48C7-ABF1-0C5EFDC5C58E}" presName="rootComposite1" presStyleCnt="0"/>
      <dgm:spPr/>
    </dgm:pt>
    <dgm:pt modelId="{2A0B45B6-9CAA-4267-8EAB-860D031FF69E}" type="pres">
      <dgm:prSet presAssocID="{53DE87C0-B499-48C7-ABF1-0C5EFDC5C58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A20F37-49D4-42D7-A878-EBC25C4EFAEF}" type="pres">
      <dgm:prSet presAssocID="{53DE87C0-B499-48C7-ABF1-0C5EFDC5C58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9E9498B-9453-4B4B-92BF-83F08EE08E8E}" type="pres">
      <dgm:prSet presAssocID="{53DE87C0-B499-48C7-ABF1-0C5EFDC5C58E}" presName="hierChild2" presStyleCnt="0"/>
      <dgm:spPr/>
    </dgm:pt>
    <dgm:pt modelId="{0ADFE1C8-7079-402A-8BF6-D46AB30B0CE3}" type="pres">
      <dgm:prSet presAssocID="{334E63E4-CEFA-49F8-B7C1-5F1E16138D3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477C497-D08D-4563-903B-004A00EDA0CD}" type="pres">
      <dgm:prSet presAssocID="{F78C6492-7F88-439C-9F36-37BA8C04C61E}" presName="hierRoot2" presStyleCnt="0">
        <dgm:presLayoutVars>
          <dgm:hierBranch val="init"/>
        </dgm:presLayoutVars>
      </dgm:prSet>
      <dgm:spPr/>
    </dgm:pt>
    <dgm:pt modelId="{4C860156-6D91-48CA-A4DE-F67CABA3BC31}" type="pres">
      <dgm:prSet presAssocID="{F78C6492-7F88-439C-9F36-37BA8C04C61E}" presName="rootComposite" presStyleCnt="0"/>
      <dgm:spPr/>
    </dgm:pt>
    <dgm:pt modelId="{9EBE6EE5-787A-4C53-AED2-0D94A067C2F1}" type="pres">
      <dgm:prSet presAssocID="{F78C6492-7F88-439C-9F36-37BA8C04C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F44C7-90F5-4641-A280-901DC67592E6}" type="pres">
      <dgm:prSet presAssocID="{F78C6492-7F88-439C-9F36-37BA8C04C61E}" presName="rootConnector" presStyleLbl="node2" presStyleIdx="0" presStyleCnt="3"/>
      <dgm:spPr/>
      <dgm:t>
        <a:bodyPr/>
        <a:lstStyle/>
        <a:p>
          <a:endParaRPr lang="en-US"/>
        </a:p>
      </dgm:t>
    </dgm:pt>
    <dgm:pt modelId="{F0A901A6-79A9-4124-BB78-F6ADD263854C}" type="pres">
      <dgm:prSet presAssocID="{F78C6492-7F88-439C-9F36-37BA8C04C61E}" presName="hierChild4" presStyleCnt="0"/>
      <dgm:spPr/>
    </dgm:pt>
    <dgm:pt modelId="{BEB40C63-9ACC-4ED4-BF7B-BF2FE097AAAC}" type="pres">
      <dgm:prSet presAssocID="{86A78164-6929-4DF9-952E-052470B37F5C}" presName="Name37" presStyleLbl="parChTrans1D3" presStyleIdx="0" presStyleCnt="9"/>
      <dgm:spPr/>
      <dgm:t>
        <a:bodyPr/>
        <a:lstStyle/>
        <a:p>
          <a:endParaRPr lang="en-US"/>
        </a:p>
      </dgm:t>
    </dgm:pt>
    <dgm:pt modelId="{49E746ED-E55F-4FDB-8E1B-7FC50BB0C03C}" type="pres">
      <dgm:prSet presAssocID="{E3482BC4-6F78-4463-A707-C69383CB2C86}" presName="hierRoot2" presStyleCnt="0">
        <dgm:presLayoutVars>
          <dgm:hierBranch val="init"/>
        </dgm:presLayoutVars>
      </dgm:prSet>
      <dgm:spPr/>
    </dgm:pt>
    <dgm:pt modelId="{FCCD7CE2-9402-4537-BA6B-239AB7EB89C0}" type="pres">
      <dgm:prSet presAssocID="{E3482BC4-6F78-4463-A707-C69383CB2C86}" presName="rootComposite" presStyleCnt="0"/>
      <dgm:spPr/>
    </dgm:pt>
    <dgm:pt modelId="{9E72E204-AC2D-4D3F-8701-B83311D90869}" type="pres">
      <dgm:prSet presAssocID="{E3482BC4-6F78-4463-A707-C69383CB2C8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0812F-ED6A-40A5-A3AD-AAC1BB748B93}" type="pres">
      <dgm:prSet presAssocID="{E3482BC4-6F78-4463-A707-C69383CB2C86}" presName="rootConnector" presStyleLbl="node3" presStyleIdx="0" presStyleCnt="9"/>
      <dgm:spPr/>
      <dgm:t>
        <a:bodyPr/>
        <a:lstStyle/>
        <a:p>
          <a:endParaRPr lang="en-US"/>
        </a:p>
      </dgm:t>
    </dgm:pt>
    <dgm:pt modelId="{466B6F55-187A-49C0-90CA-6D64A2E7ECC0}" type="pres">
      <dgm:prSet presAssocID="{E3482BC4-6F78-4463-A707-C69383CB2C86}" presName="hierChild4" presStyleCnt="0"/>
      <dgm:spPr/>
    </dgm:pt>
    <dgm:pt modelId="{BC863C62-F912-49C0-9D71-84B7C747E8AE}" type="pres">
      <dgm:prSet presAssocID="{E3482BC4-6F78-4463-A707-C69383CB2C86}" presName="hierChild5" presStyleCnt="0"/>
      <dgm:spPr/>
    </dgm:pt>
    <dgm:pt modelId="{E3C11059-C1F4-4861-997F-4F43772E1F4A}" type="pres">
      <dgm:prSet presAssocID="{EEB6528F-03BE-4EF2-AF36-96EDEB67AA87}" presName="Name37" presStyleLbl="parChTrans1D3" presStyleIdx="1" presStyleCnt="9"/>
      <dgm:spPr/>
      <dgm:t>
        <a:bodyPr/>
        <a:lstStyle/>
        <a:p>
          <a:endParaRPr lang="en-US"/>
        </a:p>
      </dgm:t>
    </dgm:pt>
    <dgm:pt modelId="{673257ED-C2EE-4D40-85CB-41DA1EC40477}" type="pres">
      <dgm:prSet presAssocID="{79972B72-11D9-4CF0-AF42-D487AC1CC265}" presName="hierRoot2" presStyleCnt="0">
        <dgm:presLayoutVars>
          <dgm:hierBranch val="init"/>
        </dgm:presLayoutVars>
      </dgm:prSet>
      <dgm:spPr/>
    </dgm:pt>
    <dgm:pt modelId="{65D027B5-A55C-489B-856E-F9A19DCD51FD}" type="pres">
      <dgm:prSet presAssocID="{79972B72-11D9-4CF0-AF42-D487AC1CC265}" presName="rootComposite" presStyleCnt="0"/>
      <dgm:spPr/>
    </dgm:pt>
    <dgm:pt modelId="{79AF4F10-B299-42E1-9A9B-D49ED48C40FF}" type="pres">
      <dgm:prSet presAssocID="{79972B72-11D9-4CF0-AF42-D487AC1CC265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A83F05-D0E4-4231-8B58-10C18A5CD34F}" type="pres">
      <dgm:prSet presAssocID="{79972B72-11D9-4CF0-AF42-D487AC1CC265}" presName="rootConnector" presStyleLbl="node3" presStyleIdx="1" presStyleCnt="9"/>
      <dgm:spPr/>
      <dgm:t>
        <a:bodyPr/>
        <a:lstStyle/>
        <a:p>
          <a:endParaRPr lang="en-US"/>
        </a:p>
      </dgm:t>
    </dgm:pt>
    <dgm:pt modelId="{CB1CAB92-7F9A-4E4F-B132-DB8EE8AA3193}" type="pres">
      <dgm:prSet presAssocID="{79972B72-11D9-4CF0-AF42-D487AC1CC265}" presName="hierChild4" presStyleCnt="0"/>
      <dgm:spPr/>
    </dgm:pt>
    <dgm:pt modelId="{F63FE418-DF15-466C-98DD-6AAA31476A94}" type="pres">
      <dgm:prSet presAssocID="{79972B72-11D9-4CF0-AF42-D487AC1CC265}" presName="hierChild5" presStyleCnt="0"/>
      <dgm:spPr/>
    </dgm:pt>
    <dgm:pt modelId="{C8B282E3-DF56-4B5D-86C5-7D4AEE5D66DE}" type="pres">
      <dgm:prSet presAssocID="{8080DB1F-F066-43DE-A0A4-7644BAF248CD}" presName="Name37" presStyleLbl="parChTrans1D3" presStyleIdx="2" presStyleCnt="9"/>
      <dgm:spPr/>
      <dgm:t>
        <a:bodyPr/>
        <a:lstStyle/>
        <a:p>
          <a:endParaRPr lang="en-US"/>
        </a:p>
      </dgm:t>
    </dgm:pt>
    <dgm:pt modelId="{A75BAD89-EB21-4E72-B37B-F9810B80599D}" type="pres">
      <dgm:prSet presAssocID="{68E735B0-C204-412F-B9DC-93DC308AC73E}" presName="hierRoot2" presStyleCnt="0">
        <dgm:presLayoutVars>
          <dgm:hierBranch val="init"/>
        </dgm:presLayoutVars>
      </dgm:prSet>
      <dgm:spPr/>
    </dgm:pt>
    <dgm:pt modelId="{9C9CC7D7-01D7-4662-B463-6BAC274380A1}" type="pres">
      <dgm:prSet presAssocID="{68E735B0-C204-412F-B9DC-93DC308AC73E}" presName="rootComposite" presStyleCnt="0"/>
      <dgm:spPr/>
    </dgm:pt>
    <dgm:pt modelId="{78508B66-9336-4D49-99AB-9D090596D810}" type="pres">
      <dgm:prSet presAssocID="{68E735B0-C204-412F-B9DC-93DC308AC73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414EC8-287E-419E-B113-75A8D74A59E4}" type="pres">
      <dgm:prSet presAssocID="{68E735B0-C204-412F-B9DC-93DC308AC73E}" presName="rootConnector" presStyleLbl="node3" presStyleIdx="2" presStyleCnt="9"/>
      <dgm:spPr/>
      <dgm:t>
        <a:bodyPr/>
        <a:lstStyle/>
        <a:p>
          <a:endParaRPr lang="en-US"/>
        </a:p>
      </dgm:t>
    </dgm:pt>
    <dgm:pt modelId="{D0B8E0ED-BF91-404D-A9FC-499E5345ACE2}" type="pres">
      <dgm:prSet presAssocID="{68E735B0-C204-412F-B9DC-93DC308AC73E}" presName="hierChild4" presStyleCnt="0"/>
      <dgm:spPr/>
    </dgm:pt>
    <dgm:pt modelId="{E06A206E-8088-423A-BC71-1AFDBCB70032}" type="pres">
      <dgm:prSet presAssocID="{68E735B0-C204-412F-B9DC-93DC308AC73E}" presName="hierChild5" presStyleCnt="0"/>
      <dgm:spPr/>
    </dgm:pt>
    <dgm:pt modelId="{A5F52B10-2A06-468B-A65E-E734B1CB5882}" type="pres">
      <dgm:prSet presAssocID="{F78C6492-7F88-439C-9F36-37BA8C04C61E}" presName="hierChild5" presStyleCnt="0"/>
      <dgm:spPr/>
    </dgm:pt>
    <dgm:pt modelId="{3FF92758-D36B-4BFE-8628-C316D6CC63EF}" type="pres">
      <dgm:prSet presAssocID="{AFAA7E2C-0140-4328-A372-F9D758BB978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437077E-1521-4724-9558-85531C8642CA}" type="pres">
      <dgm:prSet presAssocID="{E7BEEA64-5D36-428E-BB99-DEFEE4BE140F}" presName="hierRoot2" presStyleCnt="0">
        <dgm:presLayoutVars>
          <dgm:hierBranch val="init"/>
        </dgm:presLayoutVars>
      </dgm:prSet>
      <dgm:spPr/>
    </dgm:pt>
    <dgm:pt modelId="{F1E483F2-4BFB-456C-BE6A-5855FED88DA9}" type="pres">
      <dgm:prSet presAssocID="{E7BEEA64-5D36-428E-BB99-DEFEE4BE140F}" presName="rootComposite" presStyleCnt="0"/>
      <dgm:spPr/>
    </dgm:pt>
    <dgm:pt modelId="{DB6AB426-5D8F-45C4-B725-95F16FEDD2EB}" type="pres">
      <dgm:prSet presAssocID="{E7BEEA64-5D36-428E-BB99-DEFEE4BE140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09997-075B-48CB-B8BE-9CAA60B4AC0C}" type="pres">
      <dgm:prSet presAssocID="{E7BEEA64-5D36-428E-BB99-DEFEE4BE140F}" presName="rootConnector" presStyleLbl="node2" presStyleIdx="1" presStyleCnt="3"/>
      <dgm:spPr/>
      <dgm:t>
        <a:bodyPr/>
        <a:lstStyle/>
        <a:p>
          <a:endParaRPr lang="en-US"/>
        </a:p>
      </dgm:t>
    </dgm:pt>
    <dgm:pt modelId="{E3DB788F-A444-4886-99DA-1AC1DF9BD854}" type="pres">
      <dgm:prSet presAssocID="{E7BEEA64-5D36-428E-BB99-DEFEE4BE140F}" presName="hierChild4" presStyleCnt="0"/>
      <dgm:spPr/>
    </dgm:pt>
    <dgm:pt modelId="{59A55B80-3C65-4070-9B23-88903B2CEA2A}" type="pres">
      <dgm:prSet presAssocID="{8F75D4F7-5C5F-430F-8F91-CC5EE9FA0DA1}" presName="Name37" presStyleLbl="parChTrans1D3" presStyleIdx="3" presStyleCnt="9"/>
      <dgm:spPr/>
      <dgm:t>
        <a:bodyPr/>
        <a:lstStyle/>
        <a:p>
          <a:endParaRPr lang="en-US"/>
        </a:p>
      </dgm:t>
    </dgm:pt>
    <dgm:pt modelId="{96A93942-21F7-4981-97AC-8C88A33047EF}" type="pres">
      <dgm:prSet presAssocID="{76BEB2B7-08E0-4757-ABAC-40A3CA4FC3BB}" presName="hierRoot2" presStyleCnt="0">
        <dgm:presLayoutVars>
          <dgm:hierBranch val="init"/>
        </dgm:presLayoutVars>
      </dgm:prSet>
      <dgm:spPr/>
    </dgm:pt>
    <dgm:pt modelId="{DB518F84-2F5D-4944-8BEC-87337E887205}" type="pres">
      <dgm:prSet presAssocID="{76BEB2B7-08E0-4757-ABAC-40A3CA4FC3BB}" presName="rootComposite" presStyleCnt="0"/>
      <dgm:spPr/>
    </dgm:pt>
    <dgm:pt modelId="{9292C8B0-FD90-4142-AB4F-40E0531934EB}" type="pres">
      <dgm:prSet presAssocID="{76BEB2B7-08E0-4757-ABAC-40A3CA4FC3BB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E1629-FB03-4441-B25D-38987D50538F}" type="pres">
      <dgm:prSet presAssocID="{76BEB2B7-08E0-4757-ABAC-40A3CA4FC3BB}" presName="rootConnector" presStyleLbl="node3" presStyleIdx="3" presStyleCnt="9"/>
      <dgm:spPr/>
      <dgm:t>
        <a:bodyPr/>
        <a:lstStyle/>
        <a:p>
          <a:endParaRPr lang="en-US"/>
        </a:p>
      </dgm:t>
    </dgm:pt>
    <dgm:pt modelId="{F3DC1175-6F96-493C-8B20-31CBC78ACDF9}" type="pres">
      <dgm:prSet presAssocID="{76BEB2B7-08E0-4757-ABAC-40A3CA4FC3BB}" presName="hierChild4" presStyleCnt="0"/>
      <dgm:spPr/>
    </dgm:pt>
    <dgm:pt modelId="{FBD4B10D-3E40-4701-B058-E11DD0100DB8}" type="pres">
      <dgm:prSet presAssocID="{76BEB2B7-08E0-4757-ABAC-40A3CA4FC3BB}" presName="hierChild5" presStyleCnt="0"/>
      <dgm:spPr/>
    </dgm:pt>
    <dgm:pt modelId="{2645BD74-C4B4-4237-A43B-1E3A453B4277}" type="pres">
      <dgm:prSet presAssocID="{ECA6D16A-4FB4-4119-B3BA-11C9BEA95F1B}" presName="Name37" presStyleLbl="parChTrans1D3" presStyleIdx="4" presStyleCnt="9"/>
      <dgm:spPr/>
      <dgm:t>
        <a:bodyPr/>
        <a:lstStyle/>
        <a:p>
          <a:endParaRPr lang="en-US"/>
        </a:p>
      </dgm:t>
    </dgm:pt>
    <dgm:pt modelId="{F049330B-CEA9-4369-B3EB-A769FAEB1DD2}" type="pres">
      <dgm:prSet presAssocID="{477AAA36-3D66-42B7-B561-33E989F2FC89}" presName="hierRoot2" presStyleCnt="0">
        <dgm:presLayoutVars>
          <dgm:hierBranch val="init"/>
        </dgm:presLayoutVars>
      </dgm:prSet>
      <dgm:spPr/>
    </dgm:pt>
    <dgm:pt modelId="{3EABDF10-3608-4454-9B22-D0FD32E1C71D}" type="pres">
      <dgm:prSet presAssocID="{477AAA36-3D66-42B7-B561-33E989F2FC89}" presName="rootComposite" presStyleCnt="0"/>
      <dgm:spPr/>
    </dgm:pt>
    <dgm:pt modelId="{0710EFFF-5A79-420A-A082-248587C74DE9}" type="pres">
      <dgm:prSet presAssocID="{477AAA36-3D66-42B7-B561-33E989F2FC89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AEBAF-6D17-4325-ABC7-83A386565626}" type="pres">
      <dgm:prSet presAssocID="{477AAA36-3D66-42B7-B561-33E989F2FC89}" presName="rootConnector" presStyleLbl="node3" presStyleIdx="4" presStyleCnt="9"/>
      <dgm:spPr/>
      <dgm:t>
        <a:bodyPr/>
        <a:lstStyle/>
        <a:p>
          <a:endParaRPr lang="en-US"/>
        </a:p>
      </dgm:t>
    </dgm:pt>
    <dgm:pt modelId="{7525B9CA-E73D-4B32-B625-45EB315B59E5}" type="pres">
      <dgm:prSet presAssocID="{477AAA36-3D66-42B7-B561-33E989F2FC89}" presName="hierChild4" presStyleCnt="0"/>
      <dgm:spPr/>
    </dgm:pt>
    <dgm:pt modelId="{45A5124A-8B90-4A97-8D08-C6C1DB1A6E86}" type="pres">
      <dgm:prSet presAssocID="{477AAA36-3D66-42B7-B561-33E989F2FC89}" presName="hierChild5" presStyleCnt="0"/>
      <dgm:spPr/>
    </dgm:pt>
    <dgm:pt modelId="{184FB94A-7E9B-422B-A9E1-51D4B3237941}" type="pres">
      <dgm:prSet presAssocID="{05AEB96A-C018-4C5C-8BFA-CFB4EDF116BC}" presName="Name37" presStyleLbl="parChTrans1D3" presStyleIdx="5" presStyleCnt="9"/>
      <dgm:spPr/>
      <dgm:t>
        <a:bodyPr/>
        <a:lstStyle/>
        <a:p>
          <a:endParaRPr lang="en-US"/>
        </a:p>
      </dgm:t>
    </dgm:pt>
    <dgm:pt modelId="{3361803A-5946-4F15-9A2B-C7DF758DF45E}" type="pres">
      <dgm:prSet presAssocID="{C8135990-0B59-4025-8905-A40D63E9BCB0}" presName="hierRoot2" presStyleCnt="0">
        <dgm:presLayoutVars>
          <dgm:hierBranch val="init"/>
        </dgm:presLayoutVars>
      </dgm:prSet>
      <dgm:spPr/>
    </dgm:pt>
    <dgm:pt modelId="{308497AF-6273-4F59-8B51-E507B18E0FAD}" type="pres">
      <dgm:prSet presAssocID="{C8135990-0B59-4025-8905-A40D63E9BCB0}" presName="rootComposite" presStyleCnt="0"/>
      <dgm:spPr/>
    </dgm:pt>
    <dgm:pt modelId="{F8DAE695-C43D-4936-8D59-423AE2EB5DEA}" type="pres">
      <dgm:prSet presAssocID="{C8135990-0B59-4025-8905-A40D63E9BCB0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322EFC-A78A-47AA-B600-EFE3948F9B24}" type="pres">
      <dgm:prSet presAssocID="{C8135990-0B59-4025-8905-A40D63E9BCB0}" presName="rootConnector" presStyleLbl="node3" presStyleIdx="5" presStyleCnt="9"/>
      <dgm:spPr/>
      <dgm:t>
        <a:bodyPr/>
        <a:lstStyle/>
        <a:p>
          <a:endParaRPr lang="en-US"/>
        </a:p>
      </dgm:t>
    </dgm:pt>
    <dgm:pt modelId="{9F69A555-B06C-41AD-A41E-E1FE17478B4B}" type="pres">
      <dgm:prSet presAssocID="{C8135990-0B59-4025-8905-A40D63E9BCB0}" presName="hierChild4" presStyleCnt="0"/>
      <dgm:spPr/>
    </dgm:pt>
    <dgm:pt modelId="{95006C20-5F79-466F-8EAF-FACA00835838}" type="pres">
      <dgm:prSet presAssocID="{C8135990-0B59-4025-8905-A40D63E9BCB0}" presName="hierChild5" presStyleCnt="0"/>
      <dgm:spPr/>
    </dgm:pt>
    <dgm:pt modelId="{A2399ECC-9749-4850-8A80-91C103EBCEED}" type="pres">
      <dgm:prSet presAssocID="{E7BEEA64-5D36-428E-BB99-DEFEE4BE140F}" presName="hierChild5" presStyleCnt="0"/>
      <dgm:spPr/>
    </dgm:pt>
    <dgm:pt modelId="{C7B67904-0EF1-41D9-BDC5-96592F17A5DA}" type="pres">
      <dgm:prSet presAssocID="{49892514-C4E7-4094-AF45-3C0094DACAA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A638B9F-B555-4FC6-AE49-134BA7560A00}" type="pres">
      <dgm:prSet presAssocID="{042A5ECB-C11A-464C-9F42-046C8DADB74E}" presName="hierRoot2" presStyleCnt="0">
        <dgm:presLayoutVars>
          <dgm:hierBranch val="init"/>
        </dgm:presLayoutVars>
      </dgm:prSet>
      <dgm:spPr/>
    </dgm:pt>
    <dgm:pt modelId="{E13657A8-9566-4594-838E-FEB7C27A3543}" type="pres">
      <dgm:prSet presAssocID="{042A5ECB-C11A-464C-9F42-046C8DADB74E}" presName="rootComposite" presStyleCnt="0"/>
      <dgm:spPr/>
    </dgm:pt>
    <dgm:pt modelId="{F20FD125-CB96-48F5-B21B-FCECE5A5D9E7}" type="pres">
      <dgm:prSet presAssocID="{042A5ECB-C11A-464C-9F42-046C8DADB74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334A0-F60A-4383-BF8A-27FF8B5D5A81}" type="pres">
      <dgm:prSet presAssocID="{042A5ECB-C11A-464C-9F42-046C8DADB74E}" presName="rootConnector" presStyleLbl="node2" presStyleIdx="2" presStyleCnt="3"/>
      <dgm:spPr/>
      <dgm:t>
        <a:bodyPr/>
        <a:lstStyle/>
        <a:p>
          <a:endParaRPr lang="en-US"/>
        </a:p>
      </dgm:t>
    </dgm:pt>
    <dgm:pt modelId="{3E710E76-02C4-412B-8491-E2B6770CA302}" type="pres">
      <dgm:prSet presAssocID="{042A5ECB-C11A-464C-9F42-046C8DADB74E}" presName="hierChild4" presStyleCnt="0"/>
      <dgm:spPr/>
    </dgm:pt>
    <dgm:pt modelId="{3AA73DCB-7402-4395-8DFB-CFF2FA314767}" type="pres">
      <dgm:prSet presAssocID="{C1C35DE5-3002-4181-A07B-0F782DA80F15}" presName="Name37" presStyleLbl="parChTrans1D3" presStyleIdx="6" presStyleCnt="9"/>
      <dgm:spPr/>
      <dgm:t>
        <a:bodyPr/>
        <a:lstStyle/>
        <a:p>
          <a:endParaRPr lang="en-US"/>
        </a:p>
      </dgm:t>
    </dgm:pt>
    <dgm:pt modelId="{94184F92-F30D-4C88-A73E-1082B87F342A}" type="pres">
      <dgm:prSet presAssocID="{6726CD2C-980C-4B35-BE96-254E61A810D3}" presName="hierRoot2" presStyleCnt="0">
        <dgm:presLayoutVars>
          <dgm:hierBranch val="init"/>
        </dgm:presLayoutVars>
      </dgm:prSet>
      <dgm:spPr/>
    </dgm:pt>
    <dgm:pt modelId="{8D0E7327-B846-452F-B092-9503DC4081FC}" type="pres">
      <dgm:prSet presAssocID="{6726CD2C-980C-4B35-BE96-254E61A810D3}" presName="rootComposite" presStyleCnt="0"/>
      <dgm:spPr/>
    </dgm:pt>
    <dgm:pt modelId="{12308191-F579-4671-A2E3-345EACBFFBA2}" type="pres">
      <dgm:prSet presAssocID="{6726CD2C-980C-4B35-BE96-254E61A810D3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8E404-E061-440A-A864-0F705F47612D}" type="pres">
      <dgm:prSet presAssocID="{6726CD2C-980C-4B35-BE96-254E61A810D3}" presName="rootConnector" presStyleLbl="node3" presStyleIdx="6" presStyleCnt="9"/>
      <dgm:spPr/>
      <dgm:t>
        <a:bodyPr/>
        <a:lstStyle/>
        <a:p>
          <a:endParaRPr lang="en-US"/>
        </a:p>
      </dgm:t>
    </dgm:pt>
    <dgm:pt modelId="{0987121D-396F-45A4-9B4E-2DFDA8D44B6D}" type="pres">
      <dgm:prSet presAssocID="{6726CD2C-980C-4B35-BE96-254E61A810D3}" presName="hierChild4" presStyleCnt="0"/>
      <dgm:spPr/>
    </dgm:pt>
    <dgm:pt modelId="{CD74D7D3-EAA6-4727-8844-05B2E2972339}" type="pres">
      <dgm:prSet presAssocID="{6726CD2C-980C-4B35-BE96-254E61A810D3}" presName="hierChild5" presStyleCnt="0"/>
      <dgm:spPr/>
    </dgm:pt>
    <dgm:pt modelId="{AFF5708D-4ACC-45FE-8507-D2B22C4B8179}" type="pres">
      <dgm:prSet presAssocID="{514746FD-F757-414D-A6E8-E28CF0439F9D}" presName="Name37" presStyleLbl="parChTrans1D3" presStyleIdx="7" presStyleCnt="9"/>
      <dgm:spPr/>
      <dgm:t>
        <a:bodyPr/>
        <a:lstStyle/>
        <a:p>
          <a:endParaRPr lang="en-US"/>
        </a:p>
      </dgm:t>
    </dgm:pt>
    <dgm:pt modelId="{074212F7-FB58-40A6-9E07-F75D72BAD50C}" type="pres">
      <dgm:prSet presAssocID="{6BFDB539-0A3C-40E3-B1DC-8350CFCE0E87}" presName="hierRoot2" presStyleCnt="0">
        <dgm:presLayoutVars>
          <dgm:hierBranch val="init"/>
        </dgm:presLayoutVars>
      </dgm:prSet>
      <dgm:spPr/>
    </dgm:pt>
    <dgm:pt modelId="{CB587938-62CA-4D5D-91CD-EE10F0B83924}" type="pres">
      <dgm:prSet presAssocID="{6BFDB539-0A3C-40E3-B1DC-8350CFCE0E87}" presName="rootComposite" presStyleCnt="0"/>
      <dgm:spPr/>
    </dgm:pt>
    <dgm:pt modelId="{9A064854-70C1-4952-BE92-66B99E18B4F9}" type="pres">
      <dgm:prSet presAssocID="{6BFDB539-0A3C-40E3-B1DC-8350CFCE0E87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7B2E0-D397-426C-AC5E-B3EBDE6655F4}" type="pres">
      <dgm:prSet presAssocID="{6BFDB539-0A3C-40E3-B1DC-8350CFCE0E87}" presName="rootConnector" presStyleLbl="node3" presStyleIdx="7" presStyleCnt="9"/>
      <dgm:spPr/>
      <dgm:t>
        <a:bodyPr/>
        <a:lstStyle/>
        <a:p>
          <a:endParaRPr lang="en-US"/>
        </a:p>
      </dgm:t>
    </dgm:pt>
    <dgm:pt modelId="{2F64C17E-8799-49AD-BA91-4D7FBA13D59A}" type="pres">
      <dgm:prSet presAssocID="{6BFDB539-0A3C-40E3-B1DC-8350CFCE0E87}" presName="hierChild4" presStyleCnt="0"/>
      <dgm:spPr/>
    </dgm:pt>
    <dgm:pt modelId="{839CDEE1-3E98-403C-AA65-A82B821E4B18}" type="pres">
      <dgm:prSet presAssocID="{6BFDB539-0A3C-40E3-B1DC-8350CFCE0E87}" presName="hierChild5" presStyleCnt="0"/>
      <dgm:spPr/>
    </dgm:pt>
    <dgm:pt modelId="{0819CA9C-4C8C-4ACD-8140-C8F181ABAF4A}" type="pres">
      <dgm:prSet presAssocID="{D36EFB69-043E-4670-AC23-EA1117091445}" presName="Name37" presStyleLbl="parChTrans1D3" presStyleIdx="8" presStyleCnt="9"/>
      <dgm:spPr/>
      <dgm:t>
        <a:bodyPr/>
        <a:lstStyle/>
        <a:p>
          <a:endParaRPr lang="en-US"/>
        </a:p>
      </dgm:t>
    </dgm:pt>
    <dgm:pt modelId="{9464F9AA-4981-47EC-BC69-2E5BF2ED702B}" type="pres">
      <dgm:prSet presAssocID="{FCF3D360-1F66-4674-BCF2-82FB0AACA1C5}" presName="hierRoot2" presStyleCnt="0">
        <dgm:presLayoutVars>
          <dgm:hierBranch val="init"/>
        </dgm:presLayoutVars>
      </dgm:prSet>
      <dgm:spPr/>
    </dgm:pt>
    <dgm:pt modelId="{8CDB5C5D-CB22-414B-93B8-D54C3F117264}" type="pres">
      <dgm:prSet presAssocID="{FCF3D360-1F66-4674-BCF2-82FB0AACA1C5}" presName="rootComposite" presStyleCnt="0"/>
      <dgm:spPr/>
    </dgm:pt>
    <dgm:pt modelId="{FD46B061-37CA-442D-B784-165EC8ACA43A}" type="pres">
      <dgm:prSet presAssocID="{FCF3D360-1F66-4674-BCF2-82FB0AACA1C5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32316-0EDC-4EC8-A4F2-2AD729265C6B}" type="pres">
      <dgm:prSet presAssocID="{FCF3D360-1F66-4674-BCF2-82FB0AACA1C5}" presName="rootConnector" presStyleLbl="node3" presStyleIdx="8" presStyleCnt="9"/>
      <dgm:spPr/>
      <dgm:t>
        <a:bodyPr/>
        <a:lstStyle/>
        <a:p>
          <a:endParaRPr lang="en-US"/>
        </a:p>
      </dgm:t>
    </dgm:pt>
    <dgm:pt modelId="{E445665F-D87A-49AC-A440-3B8DBBCDD04F}" type="pres">
      <dgm:prSet presAssocID="{FCF3D360-1F66-4674-BCF2-82FB0AACA1C5}" presName="hierChild4" presStyleCnt="0"/>
      <dgm:spPr/>
    </dgm:pt>
    <dgm:pt modelId="{DA2AD5A7-BF33-46C5-9015-5B94901495CA}" type="pres">
      <dgm:prSet presAssocID="{FCF3D360-1F66-4674-BCF2-82FB0AACA1C5}" presName="hierChild5" presStyleCnt="0"/>
      <dgm:spPr/>
    </dgm:pt>
    <dgm:pt modelId="{868EBF32-6E7D-4E0B-999E-C44E6E76A591}" type="pres">
      <dgm:prSet presAssocID="{042A5ECB-C11A-464C-9F42-046C8DADB74E}" presName="hierChild5" presStyleCnt="0"/>
      <dgm:spPr/>
    </dgm:pt>
    <dgm:pt modelId="{405EF593-5600-4004-A754-F9C987E2EC08}" type="pres">
      <dgm:prSet presAssocID="{53DE87C0-B499-48C7-ABF1-0C5EFDC5C58E}" presName="hierChild3" presStyleCnt="0"/>
      <dgm:spPr/>
    </dgm:pt>
  </dgm:ptLst>
  <dgm:cxnLst>
    <dgm:cxn modelId="{0CFD9648-3BA9-4CD1-A7EB-8C672CACAEEA}" type="presOf" srcId="{C8135990-0B59-4025-8905-A40D63E9BCB0}" destId="{F8DAE695-C43D-4936-8D59-423AE2EB5DEA}" srcOrd="0" destOrd="0" presId="urn:microsoft.com/office/officeart/2005/8/layout/orgChart1"/>
    <dgm:cxn modelId="{9E1EDA35-58B2-45D7-B529-31C722F60E36}" type="presOf" srcId="{8080DB1F-F066-43DE-A0A4-7644BAF248CD}" destId="{C8B282E3-DF56-4B5D-86C5-7D4AEE5D66DE}" srcOrd="0" destOrd="0" presId="urn:microsoft.com/office/officeart/2005/8/layout/orgChart1"/>
    <dgm:cxn modelId="{CF63305F-A16D-47D0-B071-D1E627415ED9}" srcId="{042A5ECB-C11A-464C-9F42-046C8DADB74E}" destId="{FCF3D360-1F66-4674-BCF2-82FB0AACA1C5}" srcOrd="2" destOrd="0" parTransId="{D36EFB69-043E-4670-AC23-EA1117091445}" sibTransId="{22891823-AE65-4815-89DD-D87EFF71A0E5}"/>
    <dgm:cxn modelId="{FE1A0A60-8C6F-4064-91AF-D9031C5FB1C5}" srcId="{53DE87C0-B499-48C7-ABF1-0C5EFDC5C58E}" destId="{042A5ECB-C11A-464C-9F42-046C8DADB74E}" srcOrd="2" destOrd="0" parTransId="{49892514-C4E7-4094-AF45-3C0094DACAAE}" sibTransId="{975D9029-6684-4B57-94B6-0C8BF3ACB99E}"/>
    <dgm:cxn modelId="{90233B75-5FED-4E22-BC4E-8482EA2F87B6}" type="presOf" srcId="{6BFDB539-0A3C-40E3-B1DC-8350CFCE0E87}" destId="{D5B7B2E0-D397-426C-AC5E-B3EBDE6655F4}" srcOrd="1" destOrd="0" presId="urn:microsoft.com/office/officeart/2005/8/layout/orgChart1"/>
    <dgm:cxn modelId="{5D4B7C1B-025E-4088-A578-B646269D2B07}" srcId="{042A5ECB-C11A-464C-9F42-046C8DADB74E}" destId="{6BFDB539-0A3C-40E3-B1DC-8350CFCE0E87}" srcOrd="1" destOrd="0" parTransId="{514746FD-F757-414D-A6E8-E28CF0439F9D}" sibTransId="{69658596-8B56-4667-A113-91F2668585D1}"/>
    <dgm:cxn modelId="{CBECB707-C0FB-4278-B0B2-8174D5A5064F}" type="presOf" srcId="{F78C6492-7F88-439C-9F36-37BA8C04C61E}" destId="{9EBE6EE5-787A-4C53-AED2-0D94A067C2F1}" srcOrd="0" destOrd="0" presId="urn:microsoft.com/office/officeart/2005/8/layout/orgChart1"/>
    <dgm:cxn modelId="{8241D96A-39C8-4C82-9765-F3895A0EB003}" type="presOf" srcId="{76BEB2B7-08E0-4757-ABAC-40A3CA4FC3BB}" destId="{232E1629-FB03-4441-B25D-38987D50538F}" srcOrd="1" destOrd="0" presId="urn:microsoft.com/office/officeart/2005/8/layout/orgChart1"/>
    <dgm:cxn modelId="{57DA90CD-2C0A-4859-82E3-75EBC428CF35}" type="presOf" srcId="{68E735B0-C204-412F-B9DC-93DC308AC73E}" destId="{78508B66-9336-4D49-99AB-9D090596D810}" srcOrd="0" destOrd="0" presId="urn:microsoft.com/office/officeart/2005/8/layout/orgChart1"/>
    <dgm:cxn modelId="{C729637E-C4B8-476F-97DA-E640C9F24615}" type="presOf" srcId="{E3482BC4-6F78-4463-A707-C69383CB2C86}" destId="{9E72E204-AC2D-4D3F-8701-B83311D90869}" srcOrd="0" destOrd="0" presId="urn:microsoft.com/office/officeart/2005/8/layout/orgChart1"/>
    <dgm:cxn modelId="{A483F4CE-0D7F-4506-8810-6CE623595B4E}" type="presOf" srcId="{FCF3D360-1F66-4674-BCF2-82FB0AACA1C5}" destId="{FD46B061-37CA-442D-B784-165EC8ACA43A}" srcOrd="0" destOrd="0" presId="urn:microsoft.com/office/officeart/2005/8/layout/orgChart1"/>
    <dgm:cxn modelId="{BC4693EA-2806-4A70-86D4-EB5E3E9DFB9C}" type="presOf" srcId="{53DE87C0-B499-48C7-ABF1-0C5EFDC5C58E}" destId="{1DA20F37-49D4-42D7-A878-EBC25C4EFAEF}" srcOrd="1" destOrd="0" presId="urn:microsoft.com/office/officeart/2005/8/layout/orgChart1"/>
    <dgm:cxn modelId="{06458264-7B45-4017-8F8A-67E8AC6DCD51}" type="presOf" srcId="{05AEB96A-C018-4C5C-8BFA-CFB4EDF116BC}" destId="{184FB94A-7E9B-422B-A9E1-51D4B3237941}" srcOrd="0" destOrd="0" presId="urn:microsoft.com/office/officeart/2005/8/layout/orgChart1"/>
    <dgm:cxn modelId="{90A7C096-BA13-45C2-B26F-17DCC52772DD}" type="presOf" srcId="{E3482BC4-6F78-4463-A707-C69383CB2C86}" destId="{CEF0812F-ED6A-40A5-A3AD-AAC1BB748B93}" srcOrd="1" destOrd="0" presId="urn:microsoft.com/office/officeart/2005/8/layout/orgChart1"/>
    <dgm:cxn modelId="{5E7A2CE4-D932-48B7-9F99-77815F6FF550}" type="presOf" srcId="{EE4C4772-CDAA-46E2-A269-AD2F25FA7F4B}" destId="{EA48CD4B-FBF0-4281-B672-B5957E3BC911}" srcOrd="0" destOrd="0" presId="urn:microsoft.com/office/officeart/2005/8/layout/orgChart1"/>
    <dgm:cxn modelId="{EF5B5DAD-3211-41D6-B6DC-FF56C00F962C}" type="presOf" srcId="{FCF3D360-1F66-4674-BCF2-82FB0AACA1C5}" destId="{8B732316-0EDC-4EC8-A4F2-2AD729265C6B}" srcOrd="1" destOrd="0" presId="urn:microsoft.com/office/officeart/2005/8/layout/orgChart1"/>
    <dgm:cxn modelId="{A846B9A0-CC92-424B-BFB7-69728B396AEF}" type="presOf" srcId="{6726CD2C-980C-4B35-BE96-254E61A810D3}" destId="{3BB8E404-E061-440A-A864-0F705F47612D}" srcOrd="1" destOrd="0" presId="urn:microsoft.com/office/officeart/2005/8/layout/orgChart1"/>
    <dgm:cxn modelId="{5977985F-30A2-4624-85CE-EB74A3514D1D}" type="presOf" srcId="{E7BEEA64-5D36-428E-BB99-DEFEE4BE140F}" destId="{8FE09997-075B-48CB-B8BE-9CAA60B4AC0C}" srcOrd="1" destOrd="0" presId="urn:microsoft.com/office/officeart/2005/8/layout/orgChart1"/>
    <dgm:cxn modelId="{558BD5E1-A187-4DE4-B651-3D06A78EA276}" type="presOf" srcId="{49892514-C4E7-4094-AF45-3C0094DACAAE}" destId="{C7B67904-0EF1-41D9-BDC5-96592F17A5DA}" srcOrd="0" destOrd="0" presId="urn:microsoft.com/office/officeart/2005/8/layout/orgChart1"/>
    <dgm:cxn modelId="{C604D458-B1C1-4BDA-8D71-79907086D26F}" type="presOf" srcId="{C8135990-0B59-4025-8905-A40D63E9BCB0}" destId="{BB322EFC-A78A-47AA-B600-EFE3948F9B24}" srcOrd="1" destOrd="0" presId="urn:microsoft.com/office/officeart/2005/8/layout/orgChart1"/>
    <dgm:cxn modelId="{058BE804-840D-4E6F-AC80-3BA14CC1462C}" type="presOf" srcId="{477AAA36-3D66-42B7-B561-33E989F2FC89}" destId="{C3EAEBAF-6D17-4325-ABC7-83A386565626}" srcOrd="1" destOrd="0" presId="urn:microsoft.com/office/officeart/2005/8/layout/orgChart1"/>
    <dgm:cxn modelId="{E0495032-4B5B-4CB1-9609-0626FF96D88B}" type="presOf" srcId="{68E735B0-C204-412F-B9DC-93DC308AC73E}" destId="{82414EC8-287E-419E-B113-75A8D74A59E4}" srcOrd="1" destOrd="0" presId="urn:microsoft.com/office/officeart/2005/8/layout/orgChart1"/>
    <dgm:cxn modelId="{2BD9A248-0AD8-43E4-9DF6-1DCA9720D039}" srcId="{F78C6492-7F88-439C-9F36-37BA8C04C61E}" destId="{E3482BC4-6F78-4463-A707-C69383CB2C86}" srcOrd="0" destOrd="0" parTransId="{86A78164-6929-4DF9-952E-052470B37F5C}" sibTransId="{DB2668EA-97F4-4309-99AB-2DD9B0C8F78E}"/>
    <dgm:cxn modelId="{862BF373-8436-4D90-861F-4E8681328A22}" srcId="{53DE87C0-B499-48C7-ABF1-0C5EFDC5C58E}" destId="{E7BEEA64-5D36-428E-BB99-DEFEE4BE140F}" srcOrd="1" destOrd="0" parTransId="{AFAA7E2C-0140-4328-A372-F9D758BB978F}" sibTransId="{0FBD2657-B86D-4B54-BA79-BCB2EA81C683}"/>
    <dgm:cxn modelId="{B1F7D4FD-99D3-4336-ADF6-43B8B12F15A0}" type="presOf" srcId="{8F75D4F7-5C5F-430F-8F91-CC5EE9FA0DA1}" destId="{59A55B80-3C65-4070-9B23-88903B2CEA2A}" srcOrd="0" destOrd="0" presId="urn:microsoft.com/office/officeart/2005/8/layout/orgChart1"/>
    <dgm:cxn modelId="{568E2ACE-3A43-4A21-8CDD-FA62F0909C61}" srcId="{53DE87C0-B499-48C7-ABF1-0C5EFDC5C58E}" destId="{F78C6492-7F88-439C-9F36-37BA8C04C61E}" srcOrd="0" destOrd="0" parTransId="{334E63E4-CEFA-49F8-B7C1-5F1E16138D38}" sibTransId="{1F39F5B3-BEB9-4D27-9C0D-77D5C41EF2E0}"/>
    <dgm:cxn modelId="{64C8D5CF-D18E-4EA9-B574-E392219CB2AC}" type="presOf" srcId="{F78C6492-7F88-439C-9F36-37BA8C04C61E}" destId="{5DBF44C7-90F5-4641-A280-901DC67592E6}" srcOrd="1" destOrd="0" presId="urn:microsoft.com/office/officeart/2005/8/layout/orgChart1"/>
    <dgm:cxn modelId="{F71CA923-A029-43EA-843D-2BB970D089F9}" srcId="{E7BEEA64-5D36-428E-BB99-DEFEE4BE140F}" destId="{C8135990-0B59-4025-8905-A40D63E9BCB0}" srcOrd="2" destOrd="0" parTransId="{05AEB96A-C018-4C5C-8BFA-CFB4EDF116BC}" sibTransId="{49A39528-BFE1-4F42-9F42-7787D376BCA1}"/>
    <dgm:cxn modelId="{B0941689-DA07-495E-ABB9-5A1540630D65}" type="presOf" srcId="{D36EFB69-043E-4670-AC23-EA1117091445}" destId="{0819CA9C-4C8C-4ACD-8140-C8F181ABAF4A}" srcOrd="0" destOrd="0" presId="urn:microsoft.com/office/officeart/2005/8/layout/orgChart1"/>
    <dgm:cxn modelId="{7E7DA8CE-4015-40AC-85B4-9BC2BAA37F77}" srcId="{E7BEEA64-5D36-428E-BB99-DEFEE4BE140F}" destId="{477AAA36-3D66-42B7-B561-33E989F2FC89}" srcOrd="1" destOrd="0" parTransId="{ECA6D16A-4FB4-4119-B3BA-11C9BEA95F1B}" sibTransId="{8B3C312F-0231-4377-A078-BA0BD2393E73}"/>
    <dgm:cxn modelId="{32955818-C47F-4F8F-91E9-D724F7E2576A}" srcId="{F78C6492-7F88-439C-9F36-37BA8C04C61E}" destId="{68E735B0-C204-412F-B9DC-93DC308AC73E}" srcOrd="2" destOrd="0" parTransId="{8080DB1F-F066-43DE-A0A4-7644BAF248CD}" sibTransId="{84D1BC36-AAAF-4CB1-8CC3-E368788D1649}"/>
    <dgm:cxn modelId="{A9CDC18F-4A9A-47FA-A004-E639A82F2B1E}" type="presOf" srcId="{EEB6528F-03BE-4EF2-AF36-96EDEB67AA87}" destId="{E3C11059-C1F4-4861-997F-4F43772E1F4A}" srcOrd="0" destOrd="0" presId="urn:microsoft.com/office/officeart/2005/8/layout/orgChart1"/>
    <dgm:cxn modelId="{70839D1F-A03E-4EDF-A706-5C164AF0FCC1}" type="presOf" srcId="{76BEB2B7-08E0-4757-ABAC-40A3CA4FC3BB}" destId="{9292C8B0-FD90-4142-AB4F-40E0531934EB}" srcOrd="0" destOrd="0" presId="urn:microsoft.com/office/officeart/2005/8/layout/orgChart1"/>
    <dgm:cxn modelId="{22CA07EC-5AA2-4FA3-89AD-FF22229FC1B1}" srcId="{E7BEEA64-5D36-428E-BB99-DEFEE4BE140F}" destId="{76BEB2B7-08E0-4757-ABAC-40A3CA4FC3BB}" srcOrd="0" destOrd="0" parTransId="{8F75D4F7-5C5F-430F-8F91-CC5EE9FA0DA1}" sibTransId="{7C26FE16-BD70-408C-8408-1A5170A4A97E}"/>
    <dgm:cxn modelId="{744F7870-D19F-45FE-819A-A610C9EACE9D}" type="presOf" srcId="{86A78164-6929-4DF9-952E-052470B37F5C}" destId="{BEB40C63-9ACC-4ED4-BF7B-BF2FE097AAAC}" srcOrd="0" destOrd="0" presId="urn:microsoft.com/office/officeart/2005/8/layout/orgChart1"/>
    <dgm:cxn modelId="{BB7CA990-49D5-40CE-8D56-2DEC516547FA}" type="presOf" srcId="{477AAA36-3D66-42B7-B561-33E989F2FC89}" destId="{0710EFFF-5A79-420A-A082-248587C74DE9}" srcOrd="0" destOrd="0" presId="urn:microsoft.com/office/officeart/2005/8/layout/orgChart1"/>
    <dgm:cxn modelId="{03BFB8AD-84C5-4910-83EB-AAE12F38EBDD}" srcId="{042A5ECB-C11A-464C-9F42-046C8DADB74E}" destId="{6726CD2C-980C-4B35-BE96-254E61A810D3}" srcOrd="0" destOrd="0" parTransId="{C1C35DE5-3002-4181-A07B-0F782DA80F15}" sibTransId="{9E79C575-1F36-45E0-ACD9-22C26B82B185}"/>
    <dgm:cxn modelId="{042E15CC-5F6F-4124-8078-7A0BF7C308D4}" type="presOf" srcId="{514746FD-F757-414D-A6E8-E28CF0439F9D}" destId="{AFF5708D-4ACC-45FE-8507-D2B22C4B8179}" srcOrd="0" destOrd="0" presId="urn:microsoft.com/office/officeart/2005/8/layout/orgChart1"/>
    <dgm:cxn modelId="{15018471-8B19-4739-BB9A-2B82EC027E58}" type="presOf" srcId="{C1C35DE5-3002-4181-A07B-0F782DA80F15}" destId="{3AA73DCB-7402-4395-8DFB-CFF2FA314767}" srcOrd="0" destOrd="0" presId="urn:microsoft.com/office/officeart/2005/8/layout/orgChart1"/>
    <dgm:cxn modelId="{6631CD9C-FADA-4A00-95F3-7D362951808A}" type="presOf" srcId="{ECA6D16A-4FB4-4119-B3BA-11C9BEA95F1B}" destId="{2645BD74-C4B4-4237-A43B-1E3A453B4277}" srcOrd="0" destOrd="0" presId="urn:microsoft.com/office/officeart/2005/8/layout/orgChart1"/>
    <dgm:cxn modelId="{B5E276A3-590F-4F23-9DA2-645063E5DDF5}" type="presOf" srcId="{79972B72-11D9-4CF0-AF42-D487AC1CC265}" destId="{F5A83F05-D0E4-4231-8B58-10C18A5CD34F}" srcOrd="1" destOrd="0" presId="urn:microsoft.com/office/officeart/2005/8/layout/orgChart1"/>
    <dgm:cxn modelId="{F4DA1213-C71D-448B-B975-9F9C271B1E4C}" type="presOf" srcId="{334E63E4-CEFA-49F8-B7C1-5F1E16138D38}" destId="{0ADFE1C8-7079-402A-8BF6-D46AB30B0CE3}" srcOrd="0" destOrd="0" presId="urn:microsoft.com/office/officeart/2005/8/layout/orgChart1"/>
    <dgm:cxn modelId="{3025AEF5-6455-43D5-90AC-E90FE0C63538}" type="presOf" srcId="{AFAA7E2C-0140-4328-A372-F9D758BB978F}" destId="{3FF92758-D36B-4BFE-8628-C316D6CC63EF}" srcOrd="0" destOrd="0" presId="urn:microsoft.com/office/officeart/2005/8/layout/orgChart1"/>
    <dgm:cxn modelId="{C2E4FF5D-4DAF-4604-AB5A-EF4BC33C4BCB}" type="presOf" srcId="{E7BEEA64-5D36-428E-BB99-DEFEE4BE140F}" destId="{DB6AB426-5D8F-45C4-B725-95F16FEDD2EB}" srcOrd="0" destOrd="0" presId="urn:microsoft.com/office/officeart/2005/8/layout/orgChart1"/>
    <dgm:cxn modelId="{5385AA25-1AC4-42EE-945E-A4F664CEC8DA}" srcId="{F78C6492-7F88-439C-9F36-37BA8C04C61E}" destId="{79972B72-11D9-4CF0-AF42-D487AC1CC265}" srcOrd="1" destOrd="0" parTransId="{EEB6528F-03BE-4EF2-AF36-96EDEB67AA87}" sibTransId="{D4A0935F-9603-4EDC-8664-E8FADA5398C6}"/>
    <dgm:cxn modelId="{973F9E42-0E36-404A-BE47-ACCAD1DAAB7F}" type="presOf" srcId="{79972B72-11D9-4CF0-AF42-D487AC1CC265}" destId="{79AF4F10-B299-42E1-9A9B-D49ED48C40FF}" srcOrd="0" destOrd="0" presId="urn:microsoft.com/office/officeart/2005/8/layout/orgChart1"/>
    <dgm:cxn modelId="{B726B66E-9E5F-4F7C-A38C-DD680BC41793}" type="presOf" srcId="{53DE87C0-B499-48C7-ABF1-0C5EFDC5C58E}" destId="{2A0B45B6-9CAA-4267-8EAB-860D031FF69E}" srcOrd="0" destOrd="0" presId="urn:microsoft.com/office/officeart/2005/8/layout/orgChart1"/>
    <dgm:cxn modelId="{C6188D39-105D-4F8C-951A-8EDF516BDCBF}" type="presOf" srcId="{6BFDB539-0A3C-40E3-B1DC-8350CFCE0E87}" destId="{9A064854-70C1-4952-BE92-66B99E18B4F9}" srcOrd="0" destOrd="0" presId="urn:microsoft.com/office/officeart/2005/8/layout/orgChart1"/>
    <dgm:cxn modelId="{3248736C-0528-44D4-B2B0-EC3F690347B2}" type="presOf" srcId="{042A5ECB-C11A-464C-9F42-046C8DADB74E}" destId="{F20FD125-CB96-48F5-B21B-FCECE5A5D9E7}" srcOrd="0" destOrd="0" presId="urn:microsoft.com/office/officeart/2005/8/layout/orgChart1"/>
    <dgm:cxn modelId="{57D34B8D-D072-4D38-8362-3D83755B5DD1}" type="presOf" srcId="{6726CD2C-980C-4B35-BE96-254E61A810D3}" destId="{12308191-F579-4671-A2E3-345EACBFFBA2}" srcOrd="0" destOrd="0" presId="urn:microsoft.com/office/officeart/2005/8/layout/orgChart1"/>
    <dgm:cxn modelId="{5F174664-CF25-44DF-8468-707327BB1E0D}" srcId="{EE4C4772-CDAA-46E2-A269-AD2F25FA7F4B}" destId="{53DE87C0-B499-48C7-ABF1-0C5EFDC5C58E}" srcOrd="0" destOrd="0" parTransId="{9A669595-57E9-495A-AB4E-8761F48F3138}" sibTransId="{88743FE5-3931-43D2-9EA4-A672CB6FCD1F}"/>
    <dgm:cxn modelId="{616C1C9C-8095-41EE-8D5C-BF5401DB017E}" type="presOf" srcId="{042A5ECB-C11A-464C-9F42-046C8DADB74E}" destId="{EB2334A0-F60A-4383-BF8A-27FF8B5D5A81}" srcOrd="1" destOrd="0" presId="urn:microsoft.com/office/officeart/2005/8/layout/orgChart1"/>
    <dgm:cxn modelId="{A2FEE13C-D4BC-49D5-AD2D-B4285D8B32F2}" type="presParOf" srcId="{EA48CD4B-FBF0-4281-B672-B5957E3BC911}" destId="{6987EB83-084E-407B-89B5-D02B30A24317}" srcOrd="0" destOrd="0" presId="urn:microsoft.com/office/officeart/2005/8/layout/orgChart1"/>
    <dgm:cxn modelId="{9B95324F-FD03-474C-95C7-CCB1F21F8D28}" type="presParOf" srcId="{6987EB83-084E-407B-89B5-D02B30A24317}" destId="{E8A487FF-6779-4374-BBFB-1622596BFB69}" srcOrd="0" destOrd="0" presId="urn:microsoft.com/office/officeart/2005/8/layout/orgChart1"/>
    <dgm:cxn modelId="{EEFEFC35-0B34-43B9-A6C5-78BC82009BF3}" type="presParOf" srcId="{E8A487FF-6779-4374-BBFB-1622596BFB69}" destId="{2A0B45B6-9CAA-4267-8EAB-860D031FF69E}" srcOrd="0" destOrd="0" presId="urn:microsoft.com/office/officeart/2005/8/layout/orgChart1"/>
    <dgm:cxn modelId="{C25926A0-B45E-4255-AE39-79008527B7B1}" type="presParOf" srcId="{E8A487FF-6779-4374-BBFB-1622596BFB69}" destId="{1DA20F37-49D4-42D7-A878-EBC25C4EFAEF}" srcOrd="1" destOrd="0" presId="urn:microsoft.com/office/officeart/2005/8/layout/orgChart1"/>
    <dgm:cxn modelId="{CA41604F-F226-4278-8FD2-1EEE545EF7BF}" type="presParOf" srcId="{6987EB83-084E-407B-89B5-D02B30A24317}" destId="{B9E9498B-9453-4B4B-92BF-83F08EE08E8E}" srcOrd="1" destOrd="0" presId="urn:microsoft.com/office/officeart/2005/8/layout/orgChart1"/>
    <dgm:cxn modelId="{0F49FA04-7499-4AF0-A650-1059EB599FB9}" type="presParOf" srcId="{B9E9498B-9453-4B4B-92BF-83F08EE08E8E}" destId="{0ADFE1C8-7079-402A-8BF6-D46AB30B0CE3}" srcOrd="0" destOrd="0" presId="urn:microsoft.com/office/officeart/2005/8/layout/orgChart1"/>
    <dgm:cxn modelId="{FC250EE1-82DB-451D-80F7-D341961B011E}" type="presParOf" srcId="{B9E9498B-9453-4B4B-92BF-83F08EE08E8E}" destId="{6477C497-D08D-4563-903B-004A00EDA0CD}" srcOrd="1" destOrd="0" presId="urn:microsoft.com/office/officeart/2005/8/layout/orgChart1"/>
    <dgm:cxn modelId="{BFCD21EB-0A7C-4878-AD25-0C10D61C54A7}" type="presParOf" srcId="{6477C497-D08D-4563-903B-004A00EDA0CD}" destId="{4C860156-6D91-48CA-A4DE-F67CABA3BC31}" srcOrd="0" destOrd="0" presId="urn:microsoft.com/office/officeart/2005/8/layout/orgChart1"/>
    <dgm:cxn modelId="{5FC2445E-2B13-47D5-A20B-5DB39F0007BE}" type="presParOf" srcId="{4C860156-6D91-48CA-A4DE-F67CABA3BC31}" destId="{9EBE6EE5-787A-4C53-AED2-0D94A067C2F1}" srcOrd="0" destOrd="0" presId="urn:microsoft.com/office/officeart/2005/8/layout/orgChart1"/>
    <dgm:cxn modelId="{EC654C32-043B-41CD-9097-BF18A4151C02}" type="presParOf" srcId="{4C860156-6D91-48CA-A4DE-F67CABA3BC31}" destId="{5DBF44C7-90F5-4641-A280-901DC67592E6}" srcOrd="1" destOrd="0" presId="urn:microsoft.com/office/officeart/2005/8/layout/orgChart1"/>
    <dgm:cxn modelId="{2493F780-EFB4-4C0B-8DC9-D45598EA61FE}" type="presParOf" srcId="{6477C497-D08D-4563-903B-004A00EDA0CD}" destId="{F0A901A6-79A9-4124-BB78-F6ADD263854C}" srcOrd="1" destOrd="0" presId="urn:microsoft.com/office/officeart/2005/8/layout/orgChart1"/>
    <dgm:cxn modelId="{A5A689BB-E0B1-499E-9941-EC8AA8DAC9C4}" type="presParOf" srcId="{F0A901A6-79A9-4124-BB78-F6ADD263854C}" destId="{BEB40C63-9ACC-4ED4-BF7B-BF2FE097AAAC}" srcOrd="0" destOrd="0" presId="urn:microsoft.com/office/officeart/2005/8/layout/orgChart1"/>
    <dgm:cxn modelId="{F1EC3B31-0E7E-4100-BE47-135345844D40}" type="presParOf" srcId="{F0A901A6-79A9-4124-BB78-F6ADD263854C}" destId="{49E746ED-E55F-4FDB-8E1B-7FC50BB0C03C}" srcOrd="1" destOrd="0" presId="urn:microsoft.com/office/officeart/2005/8/layout/orgChart1"/>
    <dgm:cxn modelId="{AAC1349F-D768-4714-A8D6-7EE3660E5F52}" type="presParOf" srcId="{49E746ED-E55F-4FDB-8E1B-7FC50BB0C03C}" destId="{FCCD7CE2-9402-4537-BA6B-239AB7EB89C0}" srcOrd="0" destOrd="0" presId="urn:microsoft.com/office/officeart/2005/8/layout/orgChart1"/>
    <dgm:cxn modelId="{C9AB3F36-E5D4-4690-8346-91A736DF14FE}" type="presParOf" srcId="{FCCD7CE2-9402-4537-BA6B-239AB7EB89C0}" destId="{9E72E204-AC2D-4D3F-8701-B83311D90869}" srcOrd="0" destOrd="0" presId="urn:microsoft.com/office/officeart/2005/8/layout/orgChart1"/>
    <dgm:cxn modelId="{A66CE267-5AF1-420A-8DDA-B6152E9346C3}" type="presParOf" srcId="{FCCD7CE2-9402-4537-BA6B-239AB7EB89C0}" destId="{CEF0812F-ED6A-40A5-A3AD-AAC1BB748B93}" srcOrd="1" destOrd="0" presId="urn:microsoft.com/office/officeart/2005/8/layout/orgChart1"/>
    <dgm:cxn modelId="{E25E6826-0260-41FA-95EF-A67B717DBF81}" type="presParOf" srcId="{49E746ED-E55F-4FDB-8E1B-7FC50BB0C03C}" destId="{466B6F55-187A-49C0-90CA-6D64A2E7ECC0}" srcOrd="1" destOrd="0" presId="urn:microsoft.com/office/officeart/2005/8/layout/orgChart1"/>
    <dgm:cxn modelId="{0A6E7BBD-E0DD-43F5-B2CE-6275C69F949A}" type="presParOf" srcId="{49E746ED-E55F-4FDB-8E1B-7FC50BB0C03C}" destId="{BC863C62-F912-49C0-9D71-84B7C747E8AE}" srcOrd="2" destOrd="0" presId="urn:microsoft.com/office/officeart/2005/8/layout/orgChart1"/>
    <dgm:cxn modelId="{8933A298-95DE-4EF1-A0F3-1FE14D23B4D9}" type="presParOf" srcId="{F0A901A6-79A9-4124-BB78-F6ADD263854C}" destId="{E3C11059-C1F4-4861-997F-4F43772E1F4A}" srcOrd="2" destOrd="0" presId="urn:microsoft.com/office/officeart/2005/8/layout/orgChart1"/>
    <dgm:cxn modelId="{E675B3A0-A89A-4C5E-94DC-D0411C2AC8AB}" type="presParOf" srcId="{F0A901A6-79A9-4124-BB78-F6ADD263854C}" destId="{673257ED-C2EE-4D40-85CB-41DA1EC40477}" srcOrd="3" destOrd="0" presId="urn:microsoft.com/office/officeart/2005/8/layout/orgChart1"/>
    <dgm:cxn modelId="{C86F31D4-1DEA-4ABE-980A-107B7D6997CB}" type="presParOf" srcId="{673257ED-C2EE-4D40-85CB-41DA1EC40477}" destId="{65D027B5-A55C-489B-856E-F9A19DCD51FD}" srcOrd="0" destOrd="0" presId="urn:microsoft.com/office/officeart/2005/8/layout/orgChart1"/>
    <dgm:cxn modelId="{F99A1A86-1CE9-434D-B544-D20AA0BE3D82}" type="presParOf" srcId="{65D027B5-A55C-489B-856E-F9A19DCD51FD}" destId="{79AF4F10-B299-42E1-9A9B-D49ED48C40FF}" srcOrd="0" destOrd="0" presId="urn:microsoft.com/office/officeart/2005/8/layout/orgChart1"/>
    <dgm:cxn modelId="{BBA258EA-AEEC-4FDE-B63D-74230C1D6BA0}" type="presParOf" srcId="{65D027B5-A55C-489B-856E-F9A19DCD51FD}" destId="{F5A83F05-D0E4-4231-8B58-10C18A5CD34F}" srcOrd="1" destOrd="0" presId="urn:microsoft.com/office/officeart/2005/8/layout/orgChart1"/>
    <dgm:cxn modelId="{30AE89B4-96F5-45C0-B00A-C7555EA3F019}" type="presParOf" srcId="{673257ED-C2EE-4D40-85CB-41DA1EC40477}" destId="{CB1CAB92-7F9A-4E4F-B132-DB8EE8AA3193}" srcOrd="1" destOrd="0" presId="urn:microsoft.com/office/officeart/2005/8/layout/orgChart1"/>
    <dgm:cxn modelId="{84207B48-BE25-42DC-8577-39FD4797C2DE}" type="presParOf" srcId="{673257ED-C2EE-4D40-85CB-41DA1EC40477}" destId="{F63FE418-DF15-466C-98DD-6AAA31476A94}" srcOrd="2" destOrd="0" presId="urn:microsoft.com/office/officeart/2005/8/layout/orgChart1"/>
    <dgm:cxn modelId="{F2F030D4-9F07-4B5D-929F-06F4F69E5C1B}" type="presParOf" srcId="{F0A901A6-79A9-4124-BB78-F6ADD263854C}" destId="{C8B282E3-DF56-4B5D-86C5-7D4AEE5D66DE}" srcOrd="4" destOrd="0" presId="urn:microsoft.com/office/officeart/2005/8/layout/orgChart1"/>
    <dgm:cxn modelId="{B9B3C098-6B0D-4DA2-91F6-4111D74E845F}" type="presParOf" srcId="{F0A901A6-79A9-4124-BB78-F6ADD263854C}" destId="{A75BAD89-EB21-4E72-B37B-F9810B80599D}" srcOrd="5" destOrd="0" presId="urn:microsoft.com/office/officeart/2005/8/layout/orgChart1"/>
    <dgm:cxn modelId="{BF6C0F33-0DD5-41D0-B5E9-04B76923DF60}" type="presParOf" srcId="{A75BAD89-EB21-4E72-B37B-F9810B80599D}" destId="{9C9CC7D7-01D7-4662-B463-6BAC274380A1}" srcOrd="0" destOrd="0" presId="urn:microsoft.com/office/officeart/2005/8/layout/orgChart1"/>
    <dgm:cxn modelId="{0F992F11-2073-4A04-9439-761C8997CD84}" type="presParOf" srcId="{9C9CC7D7-01D7-4662-B463-6BAC274380A1}" destId="{78508B66-9336-4D49-99AB-9D090596D810}" srcOrd="0" destOrd="0" presId="urn:microsoft.com/office/officeart/2005/8/layout/orgChart1"/>
    <dgm:cxn modelId="{E1401C07-CC27-4246-8DE8-D5030155E6F4}" type="presParOf" srcId="{9C9CC7D7-01D7-4662-B463-6BAC274380A1}" destId="{82414EC8-287E-419E-B113-75A8D74A59E4}" srcOrd="1" destOrd="0" presId="urn:microsoft.com/office/officeart/2005/8/layout/orgChart1"/>
    <dgm:cxn modelId="{EABEC4C1-7854-402D-B36E-C2F88A3129C6}" type="presParOf" srcId="{A75BAD89-EB21-4E72-B37B-F9810B80599D}" destId="{D0B8E0ED-BF91-404D-A9FC-499E5345ACE2}" srcOrd="1" destOrd="0" presId="urn:microsoft.com/office/officeart/2005/8/layout/orgChart1"/>
    <dgm:cxn modelId="{7AD03B57-E6DF-4781-991C-E4DEBB0D2AE5}" type="presParOf" srcId="{A75BAD89-EB21-4E72-B37B-F9810B80599D}" destId="{E06A206E-8088-423A-BC71-1AFDBCB70032}" srcOrd="2" destOrd="0" presId="urn:microsoft.com/office/officeart/2005/8/layout/orgChart1"/>
    <dgm:cxn modelId="{7FAA4EB5-2751-4F0A-8572-37EA376D5FB8}" type="presParOf" srcId="{6477C497-D08D-4563-903B-004A00EDA0CD}" destId="{A5F52B10-2A06-468B-A65E-E734B1CB5882}" srcOrd="2" destOrd="0" presId="urn:microsoft.com/office/officeart/2005/8/layout/orgChart1"/>
    <dgm:cxn modelId="{FDA3D490-AFA2-4DB5-83DF-6F30CCB285A3}" type="presParOf" srcId="{B9E9498B-9453-4B4B-92BF-83F08EE08E8E}" destId="{3FF92758-D36B-4BFE-8628-C316D6CC63EF}" srcOrd="2" destOrd="0" presId="urn:microsoft.com/office/officeart/2005/8/layout/orgChart1"/>
    <dgm:cxn modelId="{2EFB4C74-27B7-4C0E-A4F9-2AA82FB86B8E}" type="presParOf" srcId="{B9E9498B-9453-4B4B-92BF-83F08EE08E8E}" destId="{8437077E-1521-4724-9558-85531C8642CA}" srcOrd="3" destOrd="0" presId="urn:microsoft.com/office/officeart/2005/8/layout/orgChart1"/>
    <dgm:cxn modelId="{3143BEA0-A603-420E-BCBF-3603F72575A7}" type="presParOf" srcId="{8437077E-1521-4724-9558-85531C8642CA}" destId="{F1E483F2-4BFB-456C-BE6A-5855FED88DA9}" srcOrd="0" destOrd="0" presId="urn:microsoft.com/office/officeart/2005/8/layout/orgChart1"/>
    <dgm:cxn modelId="{7821756A-96B9-47E2-B0D9-0DF55531618C}" type="presParOf" srcId="{F1E483F2-4BFB-456C-BE6A-5855FED88DA9}" destId="{DB6AB426-5D8F-45C4-B725-95F16FEDD2EB}" srcOrd="0" destOrd="0" presId="urn:microsoft.com/office/officeart/2005/8/layout/orgChart1"/>
    <dgm:cxn modelId="{1F4F8388-6E8B-4BC3-86EA-E2CA2BEA8F9E}" type="presParOf" srcId="{F1E483F2-4BFB-456C-BE6A-5855FED88DA9}" destId="{8FE09997-075B-48CB-B8BE-9CAA60B4AC0C}" srcOrd="1" destOrd="0" presId="urn:microsoft.com/office/officeart/2005/8/layout/orgChart1"/>
    <dgm:cxn modelId="{D8953A2A-3A3C-4A9B-AEAF-2FFD68734BB4}" type="presParOf" srcId="{8437077E-1521-4724-9558-85531C8642CA}" destId="{E3DB788F-A444-4886-99DA-1AC1DF9BD854}" srcOrd="1" destOrd="0" presId="urn:microsoft.com/office/officeart/2005/8/layout/orgChart1"/>
    <dgm:cxn modelId="{46A7A68F-4372-4D2D-ACDD-48E0FE90C342}" type="presParOf" srcId="{E3DB788F-A444-4886-99DA-1AC1DF9BD854}" destId="{59A55B80-3C65-4070-9B23-88903B2CEA2A}" srcOrd="0" destOrd="0" presId="urn:microsoft.com/office/officeart/2005/8/layout/orgChart1"/>
    <dgm:cxn modelId="{BD682350-420C-46E7-A0C0-8734DACACC7C}" type="presParOf" srcId="{E3DB788F-A444-4886-99DA-1AC1DF9BD854}" destId="{96A93942-21F7-4981-97AC-8C88A33047EF}" srcOrd="1" destOrd="0" presId="urn:microsoft.com/office/officeart/2005/8/layout/orgChart1"/>
    <dgm:cxn modelId="{E97B8DAA-E448-45A5-84CF-EDD6E49846AC}" type="presParOf" srcId="{96A93942-21F7-4981-97AC-8C88A33047EF}" destId="{DB518F84-2F5D-4944-8BEC-87337E887205}" srcOrd="0" destOrd="0" presId="urn:microsoft.com/office/officeart/2005/8/layout/orgChart1"/>
    <dgm:cxn modelId="{2BAE50E8-C8FE-4998-9468-8BB81250A164}" type="presParOf" srcId="{DB518F84-2F5D-4944-8BEC-87337E887205}" destId="{9292C8B0-FD90-4142-AB4F-40E0531934EB}" srcOrd="0" destOrd="0" presId="urn:microsoft.com/office/officeart/2005/8/layout/orgChart1"/>
    <dgm:cxn modelId="{D75E89C9-68CB-4717-B58C-D91C81B8BBF4}" type="presParOf" srcId="{DB518F84-2F5D-4944-8BEC-87337E887205}" destId="{232E1629-FB03-4441-B25D-38987D50538F}" srcOrd="1" destOrd="0" presId="urn:microsoft.com/office/officeart/2005/8/layout/orgChart1"/>
    <dgm:cxn modelId="{D3610FAC-0AAE-42FE-9775-D04FB0ECD69A}" type="presParOf" srcId="{96A93942-21F7-4981-97AC-8C88A33047EF}" destId="{F3DC1175-6F96-493C-8B20-31CBC78ACDF9}" srcOrd="1" destOrd="0" presId="urn:microsoft.com/office/officeart/2005/8/layout/orgChart1"/>
    <dgm:cxn modelId="{0C139820-B7B3-436A-BBB0-9FB1F5667EDF}" type="presParOf" srcId="{96A93942-21F7-4981-97AC-8C88A33047EF}" destId="{FBD4B10D-3E40-4701-B058-E11DD0100DB8}" srcOrd="2" destOrd="0" presId="urn:microsoft.com/office/officeart/2005/8/layout/orgChart1"/>
    <dgm:cxn modelId="{D3FD4D69-19DA-44BE-967F-B4B4B495EC7B}" type="presParOf" srcId="{E3DB788F-A444-4886-99DA-1AC1DF9BD854}" destId="{2645BD74-C4B4-4237-A43B-1E3A453B4277}" srcOrd="2" destOrd="0" presId="urn:microsoft.com/office/officeart/2005/8/layout/orgChart1"/>
    <dgm:cxn modelId="{71F9BDBB-10E6-411B-995B-E5220AEF85CF}" type="presParOf" srcId="{E3DB788F-A444-4886-99DA-1AC1DF9BD854}" destId="{F049330B-CEA9-4369-B3EB-A769FAEB1DD2}" srcOrd="3" destOrd="0" presId="urn:microsoft.com/office/officeart/2005/8/layout/orgChart1"/>
    <dgm:cxn modelId="{531D0B52-F509-4130-8F10-9A2F5A3337A0}" type="presParOf" srcId="{F049330B-CEA9-4369-B3EB-A769FAEB1DD2}" destId="{3EABDF10-3608-4454-9B22-D0FD32E1C71D}" srcOrd="0" destOrd="0" presId="urn:microsoft.com/office/officeart/2005/8/layout/orgChart1"/>
    <dgm:cxn modelId="{51AA3194-FF1D-4A0B-A5CF-D30AFA979A56}" type="presParOf" srcId="{3EABDF10-3608-4454-9B22-D0FD32E1C71D}" destId="{0710EFFF-5A79-420A-A082-248587C74DE9}" srcOrd="0" destOrd="0" presId="urn:microsoft.com/office/officeart/2005/8/layout/orgChart1"/>
    <dgm:cxn modelId="{821AD532-4DAC-4167-A8BD-27B2661155E6}" type="presParOf" srcId="{3EABDF10-3608-4454-9B22-D0FD32E1C71D}" destId="{C3EAEBAF-6D17-4325-ABC7-83A386565626}" srcOrd="1" destOrd="0" presId="urn:microsoft.com/office/officeart/2005/8/layout/orgChart1"/>
    <dgm:cxn modelId="{C2BF7291-A4DC-4D0E-99CF-776D6CBBAC00}" type="presParOf" srcId="{F049330B-CEA9-4369-B3EB-A769FAEB1DD2}" destId="{7525B9CA-E73D-4B32-B625-45EB315B59E5}" srcOrd="1" destOrd="0" presId="urn:microsoft.com/office/officeart/2005/8/layout/orgChart1"/>
    <dgm:cxn modelId="{F8EABE76-0AC2-48D6-8C07-753A55789B3D}" type="presParOf" srcId="{F049330B-CEA9-4369-B3EB-A769FAEB1DD2}" destId="{45A5124A-8B90-4A97-8D08-C6C1DB1A6E86}" srcOrd="2" destOrd="0" presId="urn:microsoft.com/office/officeart/2005/8/layout/orgChart1"/>
    <dgm:cxn modelId="{B73FC3E6-2C19-4B8D-AD00-567E06339A5B}" type="presParOf" srcId="{E3DB788F-A444-4886-99DA-1AC1DF9BD854}" destId="{184FB94A-7E9B-422B-A9E1-51D4B3237941}" srcOrd="4" destOrd="0" presId="urn:microsoft.com/office/officeart/2005/8/layout/orgChart1"/>
    <dgm:cxn modelId="{7F255CD4-CCB9-4112-BC1B-7DE7EC7F77B5}" type="presParOf" srcId="{E3DB788F-A444-4886-99DA-1AC1DF9BD854}" destId="{3361803A-5946-4F15-9A2B-C7DF758DF45E}" srcOrd="5" destOrd="0" presId="urn:microsoft.com/office/officeart/2005/8/layout/orgChart1"/>
    <dgm:cxn modelId="{8217A155-F914-4D83-8C75-954CE85ECD2A}" type="presParOf" srcId="{3361803A-5946-4F15-9A2B-C7DF758DF45E}" destId="{308497AF-6273-4F59-8B51-E507B18E0FAD}" srcOrd="0" destOrd="0" presId="urn:microsoft.com/office/officeart/2005/8/layout/orgChart1"/>
    <dgm:cxn modelId="{1EFDFBC2-C435-44B2-B236-AF3C6B188F54}" type="presParOf" srcId="{308497AF-6273-4F59-8B51-E507B18E0FAD}" destId="{F8DAE695-C43D-4936-8D59-423AE2EB5DEA}" srcOrd="0" destOrd="0" presId="urn:microsoft.com/office/officeart/2005/8/layout/orgChart1"/>
    <dgm:cxn modelId="{79B0CB3F-A24E-4EE4-9FC0-9A9BDD0345BF}" type="presParOf" srcId="{308497AF-6273-4F59-8B51-E507B18E0FAD}" destId="{BB322EFC-A78A-47AA-B600-EFE3948F9B24}" srcOrd="1" destOrd="0" presId="urn:microsoft.com/office/officeart/2005/8/layout/orgChart1"/>
    <dgm:cxn modelId="{C8ACE110-0D4B-41FA-B802-D12655D87A17}" type="presParOf" srcId="{3361803A-5946-4F15-9A2B-C7DF758DF45E}" destId="{9F69A555-B06C-41AD-A41E-E1FE17478B4B}" srcOrd="1" destOrd="0" presId="urn:microsoft.com/office/officeart/2005/8/layout/orgChart1"/>
    <dgm:cxn modelId="{699C2180-E41F-44B3-9C2D-5D1C7D8A18E0}" type="presParOf" srcId="{3361803A-5946-4F15-9A2B-C7DF758DF45E}" destId="{95006C20-5F79-466F-8EAF-FACA00835838}" srcOrd="2" destOrd="0" presId="urn:microsoft.com/office/officeart/2005/8/layout/orgChart1"/>
    <dgm:cxn modelId="{0C75FAF7-DD12-4ABD-877A-2FAEECBBD34D}" type="presParOf" srcId="{8437077E-1521-4724-9558-85531C8642CA}" destId="{A2399ECC-9749-4850-8A80-91C103EBCEED}" srcOrd="2" destOrd="0" presId="urn:microsoft.com/office/officeart/2005/8/layout/orgChart1"/>
    <dgm:cxn modelId="{1A686C8C-430A-42D0-84D4-F725ABDC2BD2}" type="presParOf" srcId="{B9E9498B-9453-4B4B-92BF-83F08EE08E8E}" destId="{C7B67904-0EF1-41D9-BDC5-96592F17A5DA}" srcOrd="4" destOrd="0" presId="urn:microsoft.com/office/officeart/2005/8/layout/orgChart1"/>
    <dgm:cxn modelId="{862565E5-478F-4D82-8F83-6AF85214F60C}" type="presParOf" srcId="{B9E9498B-9453-4B4B-92BF-83F08EE08E8E}" destId="{8A638B9F-B555-4FC6-AE49-134BA7560A00}" srcOrd="5" destOrd="0" presId="urn:microsoft.com/office/officeart/2005/8/layout/orgChart1"/>
    <dgm:cxn modelId="{12407BD6-9552-45C7-A21D-734FB8F6C818}" type="presParOf" srcId="{8A638B9F-B555-4FC6-AE49-134BA7560A00}" destId="{E13657A8-9566-4594-838E-FEB7C27A3543}" srcOrd="0" destOrd="0" presId="urn:microsoft.com/office/officeart/2005/8/layout/orgChart1"/>
    <dgm:cxn modelId="{4DF9DB7A-2A44-4701-AC71-034CCDF78312}" type="presParOf" srcId="{E13657A8-9566-4594-838E-FEB7C27A3543}" destId="{F20FD125-CB96-48F5-B21B-FCECE5A5D9E7}" srcOrd="0" destOrd="0" presId="urn:microsoft.com/office/officeart/2005/8/layout/orgChart1"/>
    <dgm:cxn modelId="{8F04F122-2880-4EB6-A980-402208368EC0}" type="presParOf" srcId="{E13657A8-9566-4594-838E-FEB7C27A3543}" destId="{EB2334A0-F60A-4383-BF8A-27FF8B5D5A81}" srcOrd="1" destOrd="0" presId="urn:microsoft.com/office/officeart/2005/8/layout/orgChart1"/>
    <dgm:cxn modelId="{269BF112-66D0-4348-89D2-F01BCBBC9FA1}" type="presParOf" srcId="{8A638B9F-B555-4FC6-AE49-134BA7560A00}" destId="{3E710E76-02C4-412B-8491-E2B6770CA302}" srcOrd="1" destOrd="0" presId="urn:microsoft.com/office/officeart/2005/8/layout/orgChart1"/>
    <dgm:cxn modelId="{42665B01-4F6B-4C18-AD8A-9F45D7767DC3}" type="presParOf" srcId="{3E710E76-02C4-412B-8491-E2B6770CA302}" destId="{3AA73DCB-7402-4395-8DFB-CFF2FA314767}" srcOrd="0" destOrd="0" presId="urn:microsoft.com/office/officeart/2005/8/layout/orgChart1"/>
    <dgm:cxn modelId="{7D276EAD-E2A5-4766-B0FC-068825ADF0BD}" type="presParOf" srcId="{3E710E76-02C4-412B-8491-E2B6770CA302}" destId="{94184F92-F30D-4C88-A73E-1082B87F342A}" srcOrd="1" destOrd="0" presId="urn:microsoft.com/office/officeart/2005/8/layout/orgChart1"/>
    <dgm:cxn modelId="{5D588CC3-62DC-4AE9-804F-001F3FE6D823}" type="presParOf" srcId="{94184F92-F30D-4C88-A73E-1082B87F342A}" destId="{8D0E7327-B846-452F-B092-9503DC4081FC}" srcOrd="0" destOrd="0" presId="urn:microsoft.com/office/officeart/2005/8/layout/orgChart1"/>
    <dgm:cxn modelId="{80C96CD5-8F9E-4809-8FF4-6897C7235662}" type="presParOf" srcId="{8D0E7327-B846-452F-B092-9503DC4081FC}" destId="{12308191-F579-4671-A2E3-345EACBFFBA2}" srcOrd="0" destOrd="0" presId="urn:microsoft.com/office/officeart/2005/8/layout/orgChart1"/>
    <dgm:cxn modelId="{412D7574-E39D-4AF4-AB3B-C1178E31902E}" type="presParOf" srcId="{8D0E7327-B846-452F-B092-9503DC4081FC}" destId="{3BB8E404-E061-440A-A864-0F705F47612D}" srcOrd="1" destOrd="0" presId="urn:microsoft.com/office/officeart/2005/8/layout/orgChart1"/>
    <dgm:cxn modelId="{1C5FA819-8874-4031-A3D1-623282B525F8}" type="presParOf" srcId="{94184F92-F30D-4C88-A73E-1082B87F342A}" destId="{0987121D-396F-45A4-9B4E-2DFDA8D44B6D}" srcOrd="1" destOrd="0" presId="urn:microsoft.com/office/officeart/2005/8/layout/orgChart1"/>
    <dgm:cxn modelId="{3F275888-040D-4E91-B607-9179A925DDB2}" type="presParOf" srcId="{94184F92-F30D-4C88-A73E-1082B87F342A}" destId="{CD74D7D3-EAA6-4727-8844-05B2E2972339}" srcOrd="2" destOrd="0" presId="urn:microsoft.com/office/officeart/2005/8/layout/orgChart1"/>
    <dgm:cxn modelId="{3C9D4123-B604-4DE3-B5E4-50939C9F5DFD}" type="presParOf" srcId="{3E710E76-02C4-412B-8491-E2B6770CA302}" destId="{AFF5708D-4ACC-45FE-8507-D2B22C4B8179}" srcOrd="2" destOrd="0" presId="urn:microsoft.com/office/officeart/2005/8/layout/orgChart1"/>
    <dgm:cxn modelId="{77FC0270-BF05-41EC-97B2-0CDEAE4F4A25}" type="presParOf" srcId="{3E710E76-02C4-412B-8491-E2B6770CA302}" destId="{074212F7-FB58-40A6-9E07-F75D72BAD50C}" srcOrd="3" destOrd="0" presId="urn:microsoft.com/office/officeart/2005/8/layout/orgChart1"/>
    <dgm:cxn modelId="{696AA9AC-1279-4BE4-8A9F-8E4E458645A4}" type="presParOf" srcId="{074212F7-FB58-40A6-9E07-F75D72BAD50C}" destId="{CB587938-62CA-4D5D-91CD-EE10F0B83924}" srcOrd="0" destOrd="0" presId="urn:microsoft.com/office/officeart/2005/8/layout/orgChart1"/>
    <dgm:cxn modelId="{834088DE-70D5-449F-97B0-12332FA99E20}" type="presParOf" srcId="{CB587938-62CA-4D5D-91CD-EE10F0B83924}" destId="{9A064854-70C1-4952-BE92-66B99E18B4F9}" srcOrd="0" destOrd="0" presId="urn:microsoft.com/office/officeart/2005/8/layout/orgChart1"/>
    <dgm:cxn modelId="{9BD56762-6133-4679-8AE1-1E1045A472F9}" type="presParOf" srcId="{CB587938-62CA-4D5D-91CD-EE10F0B83924}" destId="{D5B7B2E0-D397-426C-AC5E-B3EBDE6655F4}" srcOrd="1" destOrd="0" presId="urn:microsoft.com/office/officeart/2005/8/layout/orgChart1"/>
    <dgm:cxn modelId="{976FE51C-2D70-4861-9258-A72D13572BD6}" type="presParOf" srcId="{074212F7-FB58-40A6-9E07-F75D72BAD50C}" destId="{2F64C17E-8799-49AD-BA91-4D7FBA13D59A}" srcOrd="1" destOrd="0" presId="urn:microsoft.com/office/officeart/2005/8/layout/orgChart1"/>
    <dgm:cxn modelId="{A5CCF160-5C13-4842-ADF8-B766FD589579}" type="presParOf" srcId="{074212F7-FB58-40A6-9E07-F75D72BAD50C}" destId="{839CDEE1-3E98-403C-AA65-A82B821E4B18}" srcOrd="2" destOrd="0" presId="urn:microsoft.com/office/officeart/2005/8/layout/orgChart1"/>
    <dgm:cxn modelId="{E28B1204-4A28-4574-85AE-924D8D21C88E}" type="presParOf" srcId="{3E710E76-02C4-412B-8491-E2B6770CA302}" destId="{0819CA9C-4C8C-4ACD-8140-C8F181ABAF4A}" srcOrd="4" destOrd="0" presId="urn:microsoft.com/office/officeart/2005/8/layout/orgChart1"/>
    <dgm:cxn modelId="{85990A69-F7B1-483A-B294-744F7DF506B4}" type="presParOf" srcId="{3E710E76-02C4-412B-8491-E2B6770CA302}" destId="{9464F9AA-4981-47EC-BC69-2E5BF2ED702B}" srcOrd="5" destOrd="0" presId="urn:microsoft.com/office/officeart/2005/8/layout/orgChart1"/>
    <dgm:cxn modelId="{73D2285D-A30B-4310-A9A2-DE99B3440452}" type="presParOf" srcId="{9464F9AA-4981-47EC-BC69-2E5BF2ED702B}" destId="{8CDB5C5D-CB22-414B-93B8-D54C3F117264}" srcOrd="0" destOrd="0" presId="urn:microsoft.com/office/officeart/2005/8/layout/orgChart1"/>
    <dgm:cxn modelId="{21CC580B-3915-41AD-932B-7613D5B3FD10}" type="presParOf" srcId="{8CDB5C5D-CB22-414B-93B8-D54C3F117264}" destId="{FD46B061-37CA-442D-B784-165EC8ACA43A}" srcOrd="0" destOrd="0" presId="urn:microsoft.com/office/officeart/2005/8/layout/orgChart1"/>
    <dgm:cxn modelId="{ABDECC8B-95E5-4167-B70E-A04C77A96089}" type="presParOf" srcId="{8CDB5C5D-CB22-414B-93B8-D54C3F117264}" destId="{8B732316-0EDC-4EC8-A4F2-2AD729265C6B}" srcOrd="1" destOrd="0" presId="urn:microsoft.com/office/officeart/2005/8/layout/orgChart1"/>
    <dgm:cxn modelId="{28E1E7B8-C259-49C3-9F6D-39055F64208E}" type="presParOf" srcId="{9464F9AA-4981-47EC-BC69-2E5BF2ED702B}" destId="{E445665F-D87A-49AC-A440-3B8DBBCDD04F}" srcOrd="1" destOrd="0" presId="urn:microsoft.com/office/officeart/2005/8/layout/orgChart1"/>
    <dgm:cxn modelId="{C0C3E7F2-331E-45DF-95BA-7E328DA0A29D}" type="presParOf" srcId="{9464F9AA-4981-47EC-BC69-2E5BF2ED702B}" destId="{DA2AD5A7-BF33-46C5-9015-5B94901495CA}" srcOrd="2" destOrd="0" presId="urn:microsoft.com/office/officeart/2005/8/layout/orgChart1"/>
    <dgm:cxn modelId="{6C585AF5-C9F4-4014-8E95-448998FBA609}" type="presParOf" srcId="{8A638B9F-B555-4FC6-AE49-134BA7560A00}" destId="{868EBF32-6E7D-4E0B-999E-C44E6E76A591}" srcOrd="2" destOrd="0" presId="urn:microsoft.com/office/officeart/2005/8/layout/orgChart1"/>
    <dgm:cxn modelId="{05876422-4FED-426C-A8D7-73A7D6470958}" type="presParOf" srcId="{6987EB83-084E-407B-89B5-D02B30A24317}" destId="{405EF593-5600-4004-A754-F9C987E2EC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9CA9C-4C8C-4ACD-8140-C8F181ABAF4A}">
      <dsp:nvSpPr>
        <dsp:cNvPr id="0" name=""/>
        <dsp:cNvSpPr/>
      </dsp:nvSpPr>
      <dsp:spPr>
        <a:xfrm>
          <a:off x="2448129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5708D-4ACC-45FE-8507-D2B22C4B8179}">
      <dsp:nvSpPr>
        <dsp:cNvPr id="0" name=""/>
        <dsp:cNvSpPr/>
      </dsp:nvSpPr>
      <dsp:spPr>
        <a:xfrm>
          <a:off x="2448129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73DCB-7402-4395-8DFB-CFF2FA314767}">
      <dsp:nvSpPr>
        <dsp:cNvPr id="0" name=""/>
        <dsp:cNvSpPr/>
      </dsp:nvSpPr>
      <dsp:spPr>
        <a:xfrm>
          <a:off x="2448129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67904-0EF1-41D9-BDC5-96592F17A5DA}">
      <dsp:nvSpPr>
        <dsp:cNvPr id="0" name=""/>
        <dsp:cNvSpPr/>
      </dsp:nvSpPr>
      <dsp:spPr>
        <a:xfrm>
          <a:off x="1715783" y="453466"/>
          <a:ext cx="1093998" cy="1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933"/>
              </a:lnTo>
              <a:lnTo>
                <a:pt x="1093998" y="94933"/>
              </a:lnTo>
              <a:lnTo>
                <a:pt x="1093998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FB94A-7E9B-422B-A9E1-51D4B3237941}">
      <dsp:nvSpPr>
        <dsp:cNvPr id="0" name=""/>
        <dsp:cNvSpPr/>
      </dsp:nvSpPr>
      <dsp:spPr>
        <a:xfrm>
          <a:off x="1354131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5BD74-C4B4-4237-A43B-1E3A453B4277}">
      <dsp:nvSpPr>
        <dsp:cNvPr id="0" name=""/>
        <dsp:cNvSpPr/>
      </dsp:nvSpPr>
      <dsp:spPr>
        <a:xfrm>
          <a:off x="1354131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55B80-3C65-4070-9B23-88903B2CEA2A}">
      <dsp:nvSpPr>
        <dsp:cNvPr id="0" name=""/>
        <dsp:cNvSpPr/>
      </dsp:nvSpPr>
      <dsp:spPr>
        <a:xfrm>
          <a:off x="1354131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2758-D36B-4BFE-8628-C316D6CC63EF}">
      <dsp:nvSpPr>
        <dsp:cNvPr id="0" name=""/>
        <dsp:cNvSpPr/>
      </dsp:nvSpPr>
      <dsp:spPr>
        <a:xfrm>
          <a:off x="1670063" y="453466"/>
          <a:ext cx="91440" cy="189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282E3-DF56-4B5D-86C5-7D4AEE5D66DE}">
      <dsp:nvSpPr>
        <dsp:cNvPr id="0" name=""/>
        <dsp:cNvSpPr/>
      </dsp:nvSpPr>
      <dsp:spPr>
        <a:xfrm>
          <a:off x="260132" y="1095399"/>
          <a:ext cx="135619" cy="1699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9766"/>
              </a:lnTo>
              <a:lnTo>
                <a:pt x="135619" y="1699766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11059-C1F4-4861-997F-4F43772E1F4A}">
      <dsp:nvSpPr>
        <dsp:cNvPr id="0" name=""/>
        <dsp:cNvSpPr/>
      </dsp:nvSpPr>
      <dsp:spPr>
        <a:xfrm>
          <a:off x="260132" y="1095399"/>
          <a:ext cx="135619" cy="1057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833"/>
              </a:lnTo>
              <a:lnTo>
                <a:pt x="135619" y="1057833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40C63-9ACC-4ED4-BF7B-BF2FE097AAAC}">
      <dsp:nvSpPr>
        <dsp:cNvPr id="0" name=""/>
        <dsp:cNvSpPr/>
      </dsp:nvSpPr>
      <dsp:spPr>
        <a:xfrm>
          <a:off x="260132" y="1095399"/>
          <a:ext cx="135619" cy="4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900"/>
              </a:lnTo>
              <a:lnTo>
                <a:pt x="135619" y="415900"/>
              </a:lnTo>
            </a:path>
          </a:pathLst>
        </a:custGeom>
        <a:noFill/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FE1C8-7079-402A-8BF6-D46AB30B0CE3}">
      <dsp:nvSpPr>
        <dsp:cNvPr id="0" name=""/>
        <dsp:cNvSpPr/>
      </dsp:nvSpPr>
      <dsp:spPr>
        <a:xfrm>
          <a:off x="621785" y="453466"/>
          <a:ext cx="1093998" cy="189867"/>
        </a:xfrm>
        <a:custGeom>
          <a:avLst/>
          <a:gdLst/>
          <a:ahLst/>
          <a:cxnLst/>
          <a:rect l="0" t="0" r="0" b="0"/>
          <a:pathLst>
            <a:path>
              <a:moveTo>
                <a:pt x="1093998" y="0"/>
              </a:moveTo>
              <a:lnTo>
                <a:pt x="1093998" y="94933"/>
              </a:lnTo>
              <a:lnTo>
                <a:pt x="0" y="94933"/>
              </a:lnTo>
              <a:lnTo>
                <a:pt x="0" y="189867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B45B6-9CAA-4267-8EAB-860D031FF69E}">
      <dsp:nvSpPr>
        <dsp:cNvPr id="0" name=""/>
        <dsp:cNvSpPr/>
      </dsp:nvSpPr>
      <dsp:spPr>
        <a:xfrm>
          <a:off x="1263718" y="1401"/>
          <a:ext cx="904130" cy="452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usr</a:t>
          </a:r>
          <a:r>
            <a:rPr lang="en-US" sz="1600" kern="1200" dirty="0" smtClean="0"/>
            <a:t>/log.txt</a:t>
          </a:r>
          <a:endParaRPr lang="en-US" sz="1600" kern="1200" dirty="0"/>
        </a:p>
      </dsp:txBody>
      <dsp:txXfrm>
        <a:off x="1263718" y="1401"/>
        <a:ext cx="904130" cy="452065"/>
      </dsp:txXfrm>
    </dsp:sp>
    <dsp:sp modelId="{9EBE6EE5-787A-4C53-AED2-0D94A067C2F1}">
      <dsp:nvSpPr>
        <dsp:cNvPr id="0" name=""/>
        <dsp:cNvSpPr/>
      </dsp:nvSpPr>
      <dsp:spPr>
        <a:xfrm>
          <a:off x="169719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 1</a:t>
          </a:r>
          <a:endParaRPr lang="en-US" sz="1600" kern="1200" dirty="0"/>
        </a:p>
      </dsp:txBody>
      <dsp:txXfrm>
        <a:off x="169719" y="643334"/>
        <a:ext cx="904130" cy="452065"/>
      </dsp:txXfrm>
    </dsp:sp>
    <dsp:sp modelId="{9E72E204-AC2D-4D3F-8701-B83311D90869}">
      <dsp:nvSpPr>
        <dsp:cNvPr id="0" name=""/>
        <dsp:cNvSpPr/>
      </dsp:nvSpPr>
      <dsp:spPr>
        <a:xfrm>
          <a:off x="395752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1</a:t>
          </a:r>
          <a:endParaRPr lang="en-US" sz="1600" kern="1200" dirty="0"/>
        </a:p>
      </dsp:txBody>
      <dsp:txXfrm>
        <a:off x="395752" y="1285267"/>
        <a:ext cx="904130" cy="452065"/>
      </dsp:txXfrm>
    </dsp:sp>
    <dsp:sp modelId="{79AF4F10-B299-42E1-9A9B-D49ED48C40FF}">
      <dsp:nvSpPr>
        <dsp:cNvPr id="0" name=""/>
        <dsp:cNvSpPr/>
      </dsp:nvSpPr>
      <dsp:spPr>
        <a:xfrm>
          <a:off x="395752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3</a:t>
          </a:r>
          <a:endParaRPr lang="en-US" sz="1600" kern="1200" dirty="0"/>
        </a:p>
      </dsp:txBody>
      <dsp:txXfrm>
        <a:off x="395752" y="1927200"/>
        <a:ext cx="904130" cy="452065"/>
      </dsp:txXfrm>
    </dsp:sp>
    <dsp:sp modelId="{78508B66-9336-4D49-99AB-9D090596D810}">
      <dsp:nvSpPr>
        <dsp:cNvPr id="0" name=""/>
        <dsp:cNvSpPr/>
      </dsp:nvSpPr>
      <dsp:spPr>
        <a:xfrm>
          <a:off x="395752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5</a:t>
          </a:r>
          <a:endParaRPr lang="en-US" sz="1600" kern="1200" dirty="0"/>
        </a:p>
      </dsp:txBody>
      <dsp:txXfrm>
        <a:off x="395752" y="2569133"/>
        <a:ext cx="904130" cy="452065"/>
      </dsp:txXfrm>
    </dsp:sp>
    <dsp:sp modelId="{DB6AB426-5D8F-45C4-B725-95F16FEDD2EB}">
      <dsp:nvSpPr>
        <dsp:cNvPr id="0" name=""/>
        <dsp:cNvSpPr/>
      </dsp:nvSpPr>
      <dsp:spPr>
        <a:xfrm>
          <a:off x="1263718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 2</a:t>
          </a:r>
          <a:endParaRPr lang="en-US" sz="1600" kern="1200" dirty="0"/>
        </a:p>
      </dsp:txBody>
      <dsp:txXfrm>
        <a:off x="1263718" y="643334"/>
        <a:ext cx="904130" cy="452065"/>
      </dsp:txXfrm>
    </dsp:sp>
    <dsp:sp modelId="{9292C8B0-FD90-4142-AB4F-40E0531934EB}">
      <dsp:nvSpPr>
        <dsp:cNvPr id="0" name=""/>
        <dsp:cNvSpPr/>
      </dsp:nvSpPr>
      <dsp:spPr>
        <a:xfrm>
          <a:off x="1489750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2</a:t>
          </a:r>
          <a:endParaRPr lang="en-US" sz="1600" kern="1200" dirty="0"/>
        </a:p>
      </dsp:txBody>
      <dsp:txXfrm>
        <a:off x="1489750" y="1285267"/>
        <a:ext cx="904130" cy="452065"/>
      </dsp:txXfrm>
    </dsp:sp>
    <dsp:sp modelId="{0710EFFF-5A79-420A-A082-248587C74DE9}">
      <dsp:nvSpPr>
        <dsp:cNvPr id="0" name=""/>
        <dsp:cNvSpPr/>
      </dsp:nvSpPr>
      <dsp:spPr>
        <a:xfrm>
          <a:off x="1489750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4</a:t>
          </a:r>
          <a:endParaRPr lang="en-US" sz="1600" kern="1200" dirty="0"/>
        </a:p>
      </dsp:txBody>
      <dsp:txXfrm>
        <a:off x="1489750" y="1927200"/>
        <a:ext cx="904130" cy="452065"/>
      </dsp:txXfrm>
    </dsp:sp>
    <dsp:sp modelId="{F8DAE695-C43D-4936-8D59-423AE2EB5DEA}">
      <dsp:nvSpPr>
        <dsp:cNvPr id="0" name=""/>
        <dsp:cNvSpPr/>
      </dsp:nvSpPr>
      <dsp:spPr>
        <a:xfrm>
          <a:off x="1489750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6</a:t>
          </a:r>
          <a:endParaRPr lang="en-US" sz="1600" kern="1200" dirty="0"/>
        </a:p>
      </dsp:txBody>
      <dsp:txXfrm>
        <a:off x="1489750" y="2569133"/>
        <a:ext cx="904130" cy="452065"/>
      </dsp:txXfrm>
    </dsp:sp>
    <dsp:sp modelId="{F20FD125-CB96-48F5-B21B-FCECE5A5D9E7}">
      <dsp:nvSpPr>
        <dsp:cNvPr id="0" name=""/>
        <dsp:cNvSpPr/>
      </dsp:nvSpPr>
      <dsp:spPr>
        <a:xfrm>
          <a:off x="2357716" y="643334"/>
          <a:ext cx="904130" cy="45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Block 3</a:t>
          </a:r>
          <a:endParaRPr lang="en-US" sz="1600" kern="1200" dirty="0"/>
        </a:p>
      </dsp:txBody>
      <dsp:txXfrm>
        <a:off x="2357716" y="643334"/>
        <a:ext cx="904130" cy="452065"/>
      </dsp:txXfrm>
    </dsp:sp>
    <dsp:sp modelId="{12308191-F579-4671-A2E3-345EACBFFBA2}">
      <dsp:nvSpPr>
        <dsp:cNvPr id="0" name=""/>
        <dsp:cNvSpPr/>
      </dsp:nvSpPr>
      <dsp:spPr>
        <a:xfrm>
          <a:off x="2583749" y="1285267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1</a:t>
          </a:r>
          <a:endParaRPr lang="en-US" sz="1600" kern="1200" dirty="0"/>
        </a:p>
      </dsp:txBody>
      <dsp:txXfrm>
        <a:off x="2583749" y="1285267"/>
        <a:ext cx="904130" cy="452065"/>
      </dsp:txXfrm>
    </dsp:sp>
    <dsp:sp modelId="{9A064854-70C1-4952-BE92-66B99E18B4F9}">
      <dsp:nvSpPr>
        <dsp:cNvPr id="0" name=""/>
        <dsp:cNvSpPr/>
      </dsp:nvSpPr>
      <dsp:spPr>
        <a:xfrm>
          <a:off x="2583749" y="1927200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2</a:t>
          </a:r>
          <a:endParaRPr lang="en-US" sz="1600" kern="1200" dirty="0"/>
        </a:p>
      </dsp:txBody>
      <dsp:txXfrm>
        <a:off x="2583749" y="1927200"/>
        <a:ext cx="904130" cy="452065"/>
      </dsp:txXfrm>
    </dsp:sp>
    <dsp:sp modelId="{FD46B061-37CA-442D-B784-165EC8ACA43A}">
      <dsp:nvSpPr>
        <dsp:cNvPr id="0" name=""/>
        <dsp:cNvSpPr/>
      </dsp:nvSpPr>
      <dsp:spPr>
        <a:xfrm>
          <a:off x="2583749" y="2569133"/>
          <a:ext cx="904130" cy="4520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Node 4</a:t>
          </a:r>
          <a:endParaRPr lang="en-US" sz="1600" kern="1200" dirty="0"/>
        </a:p>
      </dsp:txBody>
      <dsp:txXfrm>
        <a:off x="2583749" y="2569133"/>
        <a:ext cx="904130" cy="452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65CE-E399-4AEA-9A66-51F83AAEB3B7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D0B9-681E-428E-B48A-A25FA6343F51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F5CA-280C-45BD-BECF-398A23CCF2B8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AC6D-DC6A-491F-BBBA-1A64B4D1798C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527E-6D8C-419D-A0EC-00651E429107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89F-4333-4C31-AEE1-751E7233FCC5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1CE-C680-4E0E-975D-0926360435D6}" type="datetime1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B69C-12B5-4DB8-B2AA-ED29384D7DAC}" type="datetime1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7944-19D0-4D5F-8D56-7250EAD9C377}" type="datetime1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9590-80FE-4B65-8065-9AB859FA7477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6BDC-1893-4621-B1E7-90A2F8F532BD}" type="datetime1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3D687-01CF-4B75-BFF3-C54D9D4749C1}" type="datetime1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7.2/hadoop-project-dist/hadoop-common/FileSystemShell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2b</a:t>
            </a:r>
          </a:p>
          <a:p>
            <a:r>
              <a:rPr lang="en-US" dirty="0" smtClean="0"/>
              <a:t>Hadoop Distributed File System (HDFS)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CS595 Module </a:t>
            </a:r>
            <a:r>
              <a:rPr lang="en-US" dirty="0" smtClean="0"/>
              <a:t>02b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Blocks and the Hadoop Distributed File System</a:t>
            </a:r>
          </a:p>
          <a:p>
            <a:pPr lvl="1"/>
            <a:r>
              <a:rPr lang="en-US" dirty="0" smtClean="0"/>
              <a:t>HDFS also stores files as one or more blocks</a:t>
            </a:r>
          </a:p>
          <a:p>
            <a:pPr lvl="1"/>
            <a:r>
              <a:rPr lang="en-US" dirty="0" smtClean="0"/>
              <a:t>But these blocks are much larger, generally defaulting to 64Mb to 128Mb or even more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ather than store the blocks of a file on one disk the blocks are distributed across disks </a:t>
            </a:r>
          </a:p>
          <a:p>
            <a:pPr lvl="1"/>
            <a:r>
              <a:rPr lang="en-US" dirty="0" smtClean="0"/>
              <a:t>So HDFS can support files larger than the largest single disk available in the cluster</a:t>
            </a:r>
          </a:p>
          <a:p>
            <a:pPr lvl="1"/>
            <a:r>
              <a:rPr lang="en-US" dirty="0" smtClean="0"/>
              <a:t>And file blocks distributed across the cluster can also be read in parallel increasing total I/O throughput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Blocks and the Hadoop Distributed File System</a:t>
            </a:r>
          </a:p>
          <a:p>
            <a:pPr lvl="1"/>
            <a:r>
              <a:rPr lang="en-US" dirty="0" smtClean="0"/>
              <a:t>Each file block is usually duplicated twice for a total of three copies (so called default replication factor of 3)</a:t>
            </a:r>
          </a:p>
          <a:p>
            <a:pPr lvl="1"/>
            <a:r>
              <a:rPr lang="en-US" dirty="0" smtClean="0"/>
              <a:t>With the two replicas stored on different racks where possible</a:t>
            </a:r>
          </a:p>
          <a:p>
            <a:pPr lvl="1"/>
            <a:r>
              <a:rPr lang="en-US" dirty="0" smtClean="0"/>
              <a:t>Replicated blocks are part of the mechanism allowing HDFS high availability and fault-tolerance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495800" y="1295400"/>
            <a:ext cx="4343400" cy="487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the Hadoop Distributed File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057400"/>
            <a:ext cx="1295400" cy="336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Log.txt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150 MB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86000" y="3352800"/>
            <a:ext cx="1295400" cy="982345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2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64 MB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86000" y="4572000"/>
            <a:ext cx="1295400" cy="9823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3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22 MB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0" y="2133600"/>
            <a:ext cx="1295400" cy="9823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 1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 smtClean="0"/>
              <a:t>64 MB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645920" y="3651885"/>
            <a:ext cx="487680" cy="2631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810000" y="3651885"/>
            <a:ext cx="487680" cy="26312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39840" y="16880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39840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11765" y="129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3737" y="5715000"/>
            <a:ext cx="3065263" cy="101566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Block size = 64Mb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Replication factor = 3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Rack awareness enabled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Caching</a:t>
            </a:r>
          </a:p>
          <a:p>
            <a:pPr lvl="1"/>
            <a:r>
              <a:rPr lang="en-US" dirty="0" smtClean="0"/>
              <a:t>Normally a data node reads blocks from persistent storage</a:t>
            </a:r>
          </a:p>
          <a:p>
            <a:pPr lvl="1"/>
            <a:r>
              <a:rPr lang="en-US" dirty="0" smtClean="0"/>
              <a:t>But frequently accessed blocks may be cached explicitly in memory, for improved data access performance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Name Nodes and Data Nodes</a:t>
            </a:r>
          </a:p>
          <a:p>
            <a:pPr lvl="1"/>
            <a:r>
              <a:rPr lang="en-US" dirty="0" smtClean="0"/>
              <a:t>HDFS generalizes two facets of a centralized file system</a:t>
            </a:r>
          </a:p>
          <a:p>
            <a:pPr lvl="2"/>
            <a:r>
              <a:rPr lang="en-US" dirty="0" smtClean="0"/>
              <a:t>File storage and file metadata</a:t>
            </a:r>
          </a:p>
          <a:p>
            <a:pPr lvl="1"/>
            <a:r>
              <a:rPr lang="en-US" dirty="0" smtClean="0"/>
              <a:t>A HDFS cluster has two categories of nodes operating a in master/worker pattern</a:t>
            </a:r>
          </a:p>
          <a:p>
            <a:pPr lvl="2"/>
            <a:r>
              <a:rPr lang="en-US" dirty="0" smtClean="0"/>
              <a:t>One or more Name Nodes (masters) </a:t>
            </a:r>
          </a:p>
          <a:p>
            <a:pPr lvl="2"/>
            <a:r>
              <a:rPr lang="en-US" dirty="0" smtClean="0"/>
              <a:t>Many Data Nodes (workers)</a:t>
            </a:r>
          </a:p>
          <a:p>
            <a:pPr lvl="1"/>
            <a:r>
              <a:rPr lang="en-US" dirty="0" smtClean="0"/>
              <a:t>Name Nodes manage file system metadata</a:t>
            </a:r>
          </a:p>
          <a:p>
            <a:pPr lvl="2"/>
            <a:r>
              <a:rPr lang="en-US" dirty="0" smtClean="0"/>
              <a:t>File system directory tree</a:t>
            </a:r>
          </a:p>
          <a:p>
            <a:pPr lvl="2"/>
            <a:r>
              <a:rPr lang="en-US" dirty="0" smtClean="0"/>
              <a:t>File system access permissions</a:t>
            </a:r>
          </a:p>
          <a:p>
            <a:pPr lvl="2"/>
            <a:r>
              <a:rPr lang="en-US" dirty="0" smtClean="0"/>
              <a:t>File system block location data</a:t>
            </a:r>
          </a:p>
          <a:p>
            <a:pPr lvl="2"/>
            <a:r>
              <a:rPr lang="en-US" dirty="0" smtClean="0"/>
              <a:t>Keeps metadata in memory for fast access</a:t>
            </a:r>
            <a:endParaRPr lang="en-US" dirty="0"/>
          </a:p>
          <a:p>
            <a:pPr lvl="2"/>
            <a:r>
              <a:rPr lang="en-US" dirty="0" smtClean="0"/>
              <a:t>Metadata also stored on disk for reliability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Name Nodes and Data Nodes</a:t>
            </a:r>
          </a:p>
          <a:p>
            <a:pPr lvl="1"/>
            <a:r>
              <a:rPr lang="en-US" dirty="0" smtClean="0"/>
              <a:t>Name nodes broker access to files by clients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rovides metadata including block location on data nodes</a:t>
            </a:r>
          </a:p>
          <a:p>
            <a:pPr lvl="2"/>
            <a:r>
              <a:rPr lang="en-US" dirty="0" smtClean="0"/>
              <a:t>Then client communicate directly with data nodes for files</a:t>
            </a:r>
          </a:p>
          <a:p>
            <a:pPr lvl="1"/>
            <a:r>
              <a:rPr lang="en-US" dirty="0" smtClean="0"/>
              <a:t>Data Nodes store and retrieve (and process) file blocks </a:t>
            </a:r>
          </a:p>
          <a:p>
            <a:pPr lvl="2"/>
            <a:r>
              <a:rPr lang="en-US" dirty="0" smtClean="0"/>
              <a:t>Blocks are stared as regular files on the local file system</a:t>
            </a:r>
          </a:p>
          <a:p>
            <a:pPr lvl="2"/>
            <a:r>
              <a:rPr lang="en-US" dirty="0" smtClean="0"/>
              <a:t>A block itself does not know which file it belongs to</a:t>
            </a:r>
          </a:p>
          <a:p>
            <a:pPr lvl="2"/>
            <a:r>
              <a:rPr lang="en-US" dirty="0" smtClean="0"/>
              <a:t>No data node holds more than one replica of any block</a:t>
            </a:r>
          </a:p>
          <a:p>
            <a:pPr lvl="2"/>
            <a:r>
              <a:rPr lang="en-US" dirty="0" smtClean="0"/>
              <a:t>Report back to the name node as to what blocks they are holding</a:t>
            </a:r>
          </a:p>
          <a:p>
            <a:pPr lvl="2"/>
            <a:r>
              <a:rPr lang="en-US" dirty="0" smtClean="0"/>
              <a:t>Sends a heartbeat message to the name node to say that it is still alive</a:t>
            </a:r>
          </a:p>
          <a:p>
            <a:pPr lvl="1"/>
            <a:r>
              <a:rPr lang="en-US" dirty="0" smtClean="0"/>
              <a:t>Racks of data nodes (rack </a:t>
            </a:r>
            <a:r>
              <a:rPr lang="en-US" dirty="0" err="1" smtClean="0"/>
              <a:t>awarness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Network topology is described to the cluster by an admin</a:t>
            </a:r>
          </a:p>
          <a:p>
            <a:pPr lvl="2"/>
            <a:r>
              <a:rPr lang="en-US" dirty="0" smtClean="0"/>
              <a:t>Racks often share local switches and power conditioning units</a:t>
            </a:r>
          </a:p>
          <a:p>
            <a:pPr lvl="3"/>
            <a:r>
              <a:rPr lang="en-US" dirty="0" smtClean="0"/>
              <a:t>Can be a single point of failure</a:t>
            </a:r>
          </a:p>
          <a:p>
            <a:pPr lvl="2"/>
            <a:r>
              <a:rPr lang="en-US" dirty="0" smtClean="0"/>
              <a:t>If possible no rack holds more than two replicas of a block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Nodes and Data </a:t>
            </a:r>
            <a:r>
              <a:rPr lang="en-US" dirty="0" smtClean="0"/>
              <a:t>Nodes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6114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0874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8165" y="13070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1676400"/>
            <a:ext cx="3962400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" y="2286000"/>
            <a:ext cx="3657600" cy="35966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Metadata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4168976131"/>
              </p:ext>
            </p:extLst>
          </p:nvPr>
        </p:nvGraphicFramePr>
        <p:xfrm>
          <a:off x="609600" y="2692400"/>
          <a:ext cx="3657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676400" y="1676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0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Read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48672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3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File Write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24000"/>
            <a:ext cx="84867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72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HDFS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can fail</a:t>
            </a:r>
          </a:p>
          <a:p>
            <a:r>
              <a:rPr lang="en-US" dirty="0" smtClean="0"/>
              <a:t>Software can fail</a:t>
            </a:r>
          </a:p>
          <a:p>
            <a:r>
              <a:rPr lang="en-US" dirty="0" smtClean="0"/>
              <a:t>Disk can crash</a:t>
            </a:r>
          </a:p>
          <a:p>
            <a:r>
              <a:rPr lang="en-US" dirty="0" smtClean="0"/>
              <a:t>Data corruption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a dataset outgrows the storage capacity of a single physical machine or storage device…</a:t>
            </a:r>
          </a:p>
          <a:p>
            <a:r>
              <a:rPr lang="en-US" dirty="0" smtClean="0"/>
              <a:t>It becomes necessary to partition it across a number of separate machines or devices</a:t>
            </a:r>
          </a:p>
          <a:p>
            <a:r>
              <a:rPr lang="en-US" dirty="0" smtClean="0"/>
              <a:t>File systems that manage storage across a network of machines are called distributed file systems</a:t>
            </a:r>
          </a:p>
          <a:p>
            <a:r>
              <a:rPr lang="en-US" dirty="0" smtClean="0"/>
              <a:t>Since they are network based, all the complications of a cluster kicks in</a:t>
            </a:r>
          </a:p>
          <a:p>
            <a:pPr lvl="1"/>
            <a:r>
              <a:rPr lang="en-US" dirty="0" smtClean="0"/>
              <a:t>So distributed file systems are more complex (subject to more failure modes) than centralized ones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file system must tolerate node (or other) failures without suffering data loss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9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Node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heartbeat—from data node to name node</a:t>
            </a:r>
          </a:p>
          <a:p>
            <a:r>
              <a:rPr lang="en-US" dirty="0" smtClean="0"/>
              <a:t>Data nodes without recent heartbeat</a:t>
            </a:r>
          </a:p>
          <a:p>
            <a:pPr lvl="1"/>
            <a:r>
              <a:rPr lang="en-US" dirty="0" smtClean="0"/>
              <a:t>Marked dead, no new I/O sent</a:t>
            </a:r>
          </a:p>
          <a:p>
            <a:pPr lvl="1"/>
            <a:r>
              <a:rPr lang="en-US" dirty="0" smtClean="0"/>
              <a:t>Blocks below replication factor re-replicated to other nodes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1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Corruption Fault </a:t>
            </a:r>
            <a:r>
              <a:rPr lang="en-US" dirty="0"/>
              <a:t>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 computed on file block creation</a:t>
            </a:r>
          </a:p>
          <a:p>
            <a:r>
              <a:rPr lang="en-US" dirty="0" smtClean="0"/>
              <a:t>Checksums are stored in HDFS metadata</a:t>
            </a:r>
          </a:p>
          <a:p>
            <a:r>
              <a:rPr lang="en-US" dirty="0" smtClean="0"/>
              <a:t>Used to check retrieved data</a:t>
            </a:r>
          </a:p>
          <a:p>
            <a:pPr lvl="1"/>
            <a:r>
              <a:rPr lang="en-US" dirty="0" smtClean="0"/>
              <a:t>Re-read from alternate replica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Availability (HA)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Phase 0</a:t>
            </a:r>
          </a:p>
          <a:p>
            <a:pPr lvl="1"/>
            <a:r>
              <a:rPr lang="en-US" dirty="0" smtClean="0"/>
              <a:t>Single name node maintains all metadata</a:t>
            </a:r>
          </a:p>
          <a:p>
            <a:pPr lvl="1"/>
            <a:r>
              <a:rPr lang="en-US" dirty="0" smtClean="0"/>
              <a:t>Single point of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Name Node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  <p:pic>
        <p:nvPicPr>
          <p:cNvPr id="13314" name="Picture 2" descr="https://datadog-live.imgix.net/img/blog/hadoop-architecture-overview/hadoop-diagram3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t="24543" r="30369" b="9990"/>
          <a:stretch/>
        </p:blipFill>
        <p:spPr bwMode="auto">
          <a:xfrm>
            <a:off x="159656" y="2514600"/>
            <a:ext cx="8567855" cy="31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45912" y="3733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18842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                                                                               Rack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the Name Node Backs Up Metadata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Recall the name node keeps its file metadata in memory but is must be made persistent to survive failures</a:t>
            </a:r>
          </a:p>
          <a:p>
            <a:pPr lvl="1"/>
            <a:r>
              <a:rPr lang="en-US" dirty="0" smtClean="0"/>
              <a:t>The name node stores file system metadata in two separate files: </a:t>
            </a:r>
            <a:r>
              <a:rPr lang="en-US" dirty="0" err="1" smtClean="0"/>
              <a:t>fsimage</a:t>
            </a:r>
            <a:r>
              <a:rPr lang="en-US" dirty="0" smtClean="0"/>
              <a:t> and edit log</a:t>
            </a:r>
          </a:p>
          <a:p>
            <a:pPr lvl="1"/>
            <a:r>
              <a:rPr lang="en-US" dirty="0" smtClean="0"/>
              <a:t>These are not stored on HDFS but in the local file system of the Name Node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fsimage</a:t>
            </a:r>
            <a:r>
              <a:rPr lang="en-US" dirty="0" smtClean="0"/>
              <a:t> stores a complete snapshot of system metadata at a specific moment in time</a:t>
            </a:r>
          </a:p>
          <a:p>
            <a:r>
              <a:rPr lang="en-US" dirty="0" smtClean="0"/>
              <a:t>Incremental changes are then stored in the edit log for durability</a:t>
            </a:r>
          </a:p>
          <a:p>
            <a:pPr lvl="1"/>
            <a:r>
              <a:rPr lang="en-US" dirty="0" smtClean="0"/>
              <a:t>This rather than create a new </a:t>
            </a:r>
            <a:r>
              <a:rPr lang="en-US" dirty="0" err="1" smtClean="0"/>
              <a:t>fsimage</a:t>
            </a:r>
            <a:r>
              <a:rPr lang="en-US" dirty="0" smtClean="0"/>
              <a:t> snapshot each time the file metadata is modified</a:t>
            </a:r>
          </a:p>
          <a:p>
            <a:r>
              <a:rPr lang="en-US" dirty="0" smtClean="0"/>
              <a:t>The Name Node can restore its state by loading the </a:t>
            </a:r>
            <a:r>
              <a:rPr lang="en-US" dirty="0" err="1" smtClean="0"/>
              <a:t>fsimage</a:t>
            </a:r>
            <a:r>
              <a:rPr lang="en-US" dirty="0" smtClean="0"/>
              <a:t> and performing all the transformations in the edit log</a:t>
            </a:r>
          </a:p>
          <a:p>
            <a:pPr lvl="1"/>
            <a:r>
              <a:rPr lang="en-US" dirty="0" smtClean="0"/>
              <a:t>But this restore operation can take many minutes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Availability (HA)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Phase 1</a:t>
            </a:r>
          </a:p>
          <a:p>
            <a:pPr lvl="1"/>
            <a:r>
              <a:rPr lang="en-US" dirty="0" smtClean="0"/>
              <a:t>Primary and Secondary Name Node </a:t>
            </a:r>
          </a:p>
          <a:p>
            <a:pPr lvl="1"/>
            <a:r>
              <a:rPr lang="en-US" dirty="0" smtClean="0"/>
              <a:t>Communicate using HTTP protocol (no shared storage)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Manual failover to secondary</a:t>
            </a:r>
          </a:p>
          <a:p>
            <a:pPr lvl="1"/>
            <a:r>
              <a:rPr lang="en-US" dirty="0" smtClean="0"/>
              <a:t>Avoids planned cluster downtime for primary name node maintenance</a:t>
            </a:r>
          </a:p>
          <a:p>
            <a:pPr lvl="1"/>
            <a:r>
              <a:rPr lang="en-US" dirty="0" smtClean="0"/>
              <a:t>Insufficient to protect against unplanned downtime of primary name node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4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04800" y="1295400"/>
            <a:ext cx="8534400" cy="510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Primary and Secondary Name Nodes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676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0574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3962400"/>
            <a:ext cx="39624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25908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00600" y="312420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00600" y="43586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00600" y="48920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5425440"/>
            <a:ext cx="37795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 Node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209550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4600" y="264795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82840" y="441579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31813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39840" y="4933950"/>
            <a:ext cx="975360" cy="342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4600" y="441960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24600" y="5482590"/>
            <a:ext cx="975360" cy="342900"/>
          </a:xfrm>
          <a:prstGeom prst="rect">
            <a:avLst/>
          </a:prstGeom>
        </p:spPr>
        <p:style>
          <a:lnRef idx="2">
            <a:schemeClr val="accent4"/>
          </a:lnRef>
          <a:fillRef idx="1003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82840" y="211455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2840" y="2628900"/>
            <a:ext cx="975360" cy="3429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76114" y="1676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0874" y="3989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8165" y="13070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57200" y="2438400"/>
            <a:ext cx="314476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03628" y="262151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" y="4648200"/>
            <a:ext cx="3144765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0" y="483131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Secondary Name Node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752600" y="3200400"/>
            <a:ext cx="1524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265435" y="3200400"/>
            <a:ext cx="172965" cy="1447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2321" y="3401080"/>
            <a:ext cx="118647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FSImage</a:t>
            </a:r>
            <a:endParaRPr lang="en-US" sz="1600" dirty="0" smtClean="0"/>
          </a:p>
          <a:p>
            <a:pPr algn="ctr"/>
            <a:r>
              <a:rPr lang="en-US" sz="1600" dirty="0" smtClean="0"/>
              <a:t>Edit Log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400" dirty="0" smtClean="0"/>
              <a:t>(HTTP GET)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50897" y="3401080"/>
            <a:ext cx="130670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Updated</a:t>
            </a:r>
          </a:p>
          <a:p>
            <a:pPr algn="ctr"/>
            <a:r>
              <a:rPr lang="en-US" sz="1600" dirty="0" err="1" smtClean="0"/>
              <a:t>FSImage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400" dirty="0" smtClean="0"/>
              <a:t>(HTTP POST)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9" idx="1"/>
            <a:endCxn id="36" idx="0"/>
          </p:cNvCxnSpPr>
          <p:nvPr/>
        </p:nvCxnSpPr>
        <p:spPr>
          <a:xfrm rot="10800000">
            <a:off x="2029584" y="2438400"/>
            <a:ext cx="2694817" cy="266700"/>
          </a:xfrm>
          <a:prstGeom prst="bentConnector4">
            <a:avLst>
              <a:gd name="adj1" fmla="val 20826"/>
              <a:gd name="adj2" fmla="val 3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0" idx="2"/>
          </p:cNvCxnSpPr>
          <p:nvPr/>
        </p:nvCxnSpPr>
        <p:spPr>
          <a:xfrm rot="10800000" flipV="1">
            <a:off x="2105784" y="5029200"/>
            <a:ext cx="2618617" cy="381000"/>
          </a:xfrm>
          <a:prstGeom prst="bentConnector4">
            <a:avLst>
              <a:gd name="adj1" fmla="val 19977"/>
              <a:gd name="adj2" fmla="val 24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12564" y="1620618"/>
            <a:ext cx="17123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Block Reports &amp;</a:t>
            </a:r>
          </a:p>
          <a:p>
            <a:pPr algn="ctr"/>
            <a:r>
              <a:rPr lang="en-US" sz="1600" dirty="0" smtClean="0"/>
              <a:t>Heartbeats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253915" y="5663625"/>
            <a:ext cx="16546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Block Reports &amp;</a:t>
            </a:r>
          </a:p>
          <a:p>
            <a:pPr algn="ctr"/>
            <a:r>
              <a:rPr lang="en-US" sz="1600" dirty="0" smtClean="0"/>
              <a:t>Heartbeats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532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the Name Node Backs Up Metadata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If present a Secondary Name Node updates the </a:t>
            </a:r>
            <a:r>
              <a:rPr lang="en-US" dirty="0" err="1" smtClean="0"/>
              <a:t>fsimage</a:t>
            </a:r>
            <a:r>
              <a:rPr lang="en-US" dirty="0" smtClean="0"/>
              <a:t> each time a change is made to the edit log</a:t>
            </a:r>
          </a:p>
          <a:p>
            <a:pPr lvl="1"/>
            <a:r>
              <a:rPr lang="en-US" dirty="0" smtClean="0"/>
              <a:t>If the Name Node goes down and is then recovered it does not need to rebuild the </a:t>
            </a:r>
            <a:r>
              <a:rPr lang="en-US" dirty="0" err="1" smtClean="0"/>
              <a:t>fsimage</a:t>
            </a:r>
            <a:r>
              <a:rPr lang="en-US" dirty="0" smtClean="0"/>
              <a:t> as this was done by the Secondary Name Node</a:t>
            </a:r>
          </a:p>
          <a:p>
            <a:r>
              <a:rPr lang="en-US" dirty="0"/>
              <a:t>The Secondary Name Node provides </a:t>
            </a:r>
            <a:r>
              <a:rPr lang="en-US" dirty="0" smtClean="0"/>
              <a:t>two advantages</a:t>
            </a:r>
            <a:endParaRPr lang="en-US" dirty="0"/>
          </a:p>
          <a:p>
            <a:pPr lvl="1"/>
            <a:r>
              <a:rPr lang="en-US" dirty="0"/>
              <a:t>It unloads the Name Node from the computational burden of updating the </a:t>
            </a:r>
            <a:r>
              <a:rPr lang="en-US" dirty="0" err="1"/>
              <a:t>fsimage</a:t>
            </a:r>
            <a:endParaRPr lang="en-US" dirty="0"/>
          </a:p>
          <a:p>
            <a:pPr lvl="1"/>
            <a:r>
              <a:rPr lang="en-US" dirty="0"/>
              <a:t>It also allows a much faster recovery by the Name Node by assuring an up-to-date </a:t>
            </a:r>
            <a:r>
              <a:rPr lang="en-US" dirty="0" err="1"/>
              <a:t>fsimage</a:t>
            </a:r>
            <a:r>
              <a:rPr lang="en-US" dirty="0"/>
              <a:t> is always available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8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Node High </a:t>
            </a:r>
            <a:r>
              <a:rPr lang="en-US" dirty="0"/>
              <a:t>Availability (HA)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</a:p>
          <a:p>
            <a:pPr lvl="1"/>
            <a:r>
              <a:rPr lang="en-US" dirty="0" smtClean="0"/>
              <a:t>Automatically detect failure of active name node</a:t>
            </a:r>
          </a:p>
          <a:p>
            <a:pPr lvl="1"/>
            <a:r>
              <a:rPr lang="en-US" dirty="0" smtClean="0"/>
              <a:t>Does not require operator intervention to initiate failover</a:t>
            </a:r>
          </a:p>
          <a:p>
            <a:pPr lvl="1"/>
            <a:r>
              <a:rPr lang="en-US" dirty="0" smtClean="0"/>
              <a:t>Removes single point of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Name Node and Secondary Name Node do not support automatic failure recovery</a:t>
            </a:r>
          </a:p>
          <a:p>
            <a:pPr lvl="1"/>
            <a:r>
              <a:rPr lang="en-US" dirty="0" smtClean="0"/>
              <a:t>The Name Node is still a single point of cluster failure in this arrangement</a:t>
            </a:r>
          </a:p>
          <a:p>
            <a:r>
              <a:rPr lang="en-US" dirty="0" smtClean="0"/>
              <a:t>Moving from a Secondary Name Node to a Standby Name Node provides this availability mechanism</a:t>
            </a:r>
          </a:p>
          <a:p>
            <a:r>
              <a:rPr lang="en-US" dirty="0" smtClean="0"/>
              <a:t>Beyond a Standby Name Node two other system related capabilities are required to support high availability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storage of the </a:t>
            </a:r>
            <a:r>
              <a:rPr lang="en-US" dirty="0" err="1" smtClean="0"/>
              <a:t>fsimage</a:t>
            </a:r>
            <a:r>
              <a:rPr lang="en-US" dirty="0" smtClean="0"/>
              <a:t> and edit log across name nodes using a highly availability storage scheme</a:t>
            </a:r>
          </a:p>
          <a:p>
            <a:pPr lvl="1"/>
            <a:r>
              <a:rPr lang="en-US" dirty="0" smtClean="0"/>
              <a:t>Support to automatically have the Standby Name Node become the (Primary) Name Node </a:t>
            </a:r>
            <a:r>
              <a:rPr lang="en-US" dirty="0"/>
              <a:t>u</a:t>
            </a:r>
            <a:r>
              <a:rPr lang="en-US" dirty="0" smtClean="0"/>
              <a:t>sing a cluster coordination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comes with a standard distributed file system implementation</a:t>
            </a:r>
          </a:p>
          <a:p>
            <a:pPr lvl="1"/>
            <a:r>
              <a:rPr lang="en-US" dirty="0" smtClean="0"/>
              <a:t>Hadoop Distributed </a:t>
            </a:r>
            <a:r>
              <a:rPr lang="en-US" dirty="0"/>
              <a:t>F</a:t>
            </a:r>
            <a:r>
              <a:rPr lang="en-US" dirty="0" smtClean="0"/>
              <a:t>ile System</a:t>
            </a:r>
          </a:p>
          <a:p>
            <a:pPr lvl="1"/>
            <a:r>
              <a:rPr lang="en-US" dirty="0" smtClean="0"/>
              <a:t>Provides scalable, fault-tolerant, rack-aware data storage</a:t>
            </a:r>
          </a:p>
          <a:p>
            <a:r>
              <a:rPr lang="en-US" dirty="0" smtClean="0"/>
              <a:t>But Hadoop supports a general purpose file system abstraction (API)</a:t>
            </a:r>
          </a:p>
          <a:p>
            <a:pPr lvl="1"/>
            <a:r>
              <a:rPr lang="en-US" dirty="0" smtClean="0"/>
              <a:t>Allows Hadoop to  use other file system implementations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Amazon Web Services S3 Buckets</a:t>
            </a:r>
          </a:p>
          <a:p>
            <a:pPr lvl="2"/>
            <a:r>
              <a:rPr lang="en-US" dirty="0" smtClean="0"/>
              <a:t>Microsoft Azure Blob Storage</a:t>
            </a:r>
          </a:p>
          <a:p>
            <a:pPr lvl="2"/>
            <a:r>
              <a:rPr lang="en-US" dirty="0" err="1" smtClean="0"/>
              <a:t>MapR</a:t>
            </a:r>
            <a:r>
              <a:rPr lang="en-US" dirty="0" smtClean="0"/>
              <a:t>-FS</a:t>
            </a:r>
          </a:p>
          <a:p>
            <a:pPr lvl="1"/>
            <a:r>
              <a:rPr lang="en-US" dirty="0" smtClean="0"/>
              <a:t>Offers a range of powerful but nonstandard functionality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Quorum Journal Manager to used achieve a high availability metadata filesystem</a:t>
            </a:r>
          </a:p>
          <a:p>
            <a:pPr lvl="1"/>
            <a:r>
              <a:rPr lang="en-US" dirty="0" smtClean="0"/>
              <a:t>Reachable by Primary and Standby Name Nodes</a:t>
            </a:r>
          </a:p>
          <a:p>
            <a:pPr lvl="1"/>
            <a:r>
              <a:rPr lang="en-US" dirty="0" smtClean="0"/>
              <a:t>Of course, we can’t use HDFS itself… why is this?</a:t>
            </a:r>
          </a:p>
          <a:p>
            <a:r>
              <a:rPr lang="en-US" dirty="0" smtClean="0"/>
              <a:t>When the active name node modifies its metadata it logs a record of change to the majority of journal nodes</a:t>
            </a:r>
          </a:p>
          <a:p>
            <a:r>
              <a:rPr lang="en-US" dirty="0" smtClean="0"/>
              <a:t>The Standby name node watches the journal nodes for changes to the edit logs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applies them to its local copy of the </a:t>
            </a:r>
            <a:r>
              <a:rPr lang="en-US" dirty="0" err="1" smtClean="0"/>
              <a:t>fsimage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0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 Name Node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failover supports requires two components</a:t>
            </a:r>
          </a:p>
          <a:p>
            <a:pPr lvl="1"/>
            <a:r>
              <a:rPr lang="en-US" dirty="0" smtClean="0"/>
              <a:t>Zookeeper (Quorum)—used for coordination  across cluster nodes</a:t>
            </a:r>
          </a:p>
          <a:p>
            <a:pPr lvl="2"/>
            <a:r>
              <a:rPr lang="en-US" dirty="0" smtClean="0"/>
              <a:t>Multiple instances to support HA</a:t>
            </a:r>
          </a:p>
          <a:p>
            <a:pPr lvl="1"/>
            <a:r>
              <a:rPr lang="en-US" dirty="0" err="1" smtClean="0"/>
              <a:t>ZKFailoverController</a:t>
            </a:r>
            <a:r>
              <a:rPr lang="en-US" dirty="0" smtClean="0"/>
              <a:t>—a process that runs on each Name Node maintaining contact with Zookeeper</a:t>
            </a:r>
          </a:p>
          <a:p>
            <a:r>
              <a:rPr lang="en-US" dirty="0" smtClean="0"/>
              <a:t>If a Name Node loses contact with Zookeeper the other Name Node becomes aware of this and then takes over as the primary Name Node</a:t>
            </a:r>
          </a:p>
          <a:p>
            <a:r>
              <a:rPr lang="en-US" dirty="0" smtClean="0"/>
              <a:t>The switch over from one name node to another can take just a minute or so</a:t>
            </a:r>
          </a:p>
          <a:p>
            <a:pPr lvl="1"/>
            <a:r>
              <a:rPr lang="en-US" dirty="0" smtClean="0"/>
              <a:t>This is much less time than a manual failover to the Secondary Name Node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Name Node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ZKFC has three simple responsibilities</a:t>
            </a:r>
          </a:p>
          <a:p>
            <a:pPr lvl="1"/>
            <a:r>
              <a:rPr lang="en-US" dirty="0" smtClean="0"/>
              <a:t>Monitors health of associated name Nodes</a:t>
            </a:r>
          </a:p>
          <a:p>
            <a:pPr lvl="1"/>
            <a:r>
              <a:rPr lang="en-US" dirty="0" smtClean="0"/>
              <a:t>Participates in leader election of Name Nodes</a:t>
            </a:r>
          </a:p>
          <a:p>
            <a:pPr lvl="1"/>
            <a:r>
              <a:rPr lang="en-US" dirty="0" smtClean="0"/>
              <a:t>Fences other name nodes if it wins election</a:t>
            </a:r>
          </a:p>
          <a:p>
            <a:pPr lvl="1"/>
            <a:r>
              <a:rPr lang="en-US" dirty="0" smtClean="0"/>
              <a:t>Removes requirement for shared name node storage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0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Availability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  <p:pic>
        <p:nvPicPr>
          <p:cNvPr id="15362" name="Picture 2" descr="https://datadog-live.imgix.net/img/blog/hadoop-architecture-overview/hadoop-diagram2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0" r="30423"/>
          <a:stretch/>
        </p:blipFill>
        <p:spPr bwMode="auto">
          <a:xfrm>
            <a:off x="105229" y="1676400"/>
            <a:ext cx="8352971" cy="490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1400" y="3015343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4691743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Name Node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2481943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4600" y="3755572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5054600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 Node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2177143"/>
            <a:ext cx="2514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70C0"/>
                </a:solidFill>
              </a:rPr>
              <a:t>he active name node  writes edits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to the edit log on journal nodes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5537146"/>
            <a:ext cx="25146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</a:t>
            </a:r>
            <a:r>
              <a:rPr lang="en-US" sz="1600" dirty="0" smtClean="0">
                <a:solidFill>
                  <a:srgbClr val="0070C0"/>
                </a:solidFill>
              </a:rPr>
              <a:t>he standby name node  reads edits from journal nodes and updates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its local </a:t>
            </a:r>
            <a:r>
              <a:rPr lang="en-US" sz="1600" dirty="0" err="1" smtClean="0">
                <a:solidFill>
                  <a:srgbClr val="0070C0"/>
                </a:solidFill>
              </a:rPr>
              <a:t>FSImage</a:t>
            </a:r>
            <a:endParaRPr lang="en-US" sz="1600" dirty="0" smtClean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533400" y="59313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Data nodes send </a:t>
            </a:r>
            <a:r>
              <a:rPr lang="en-US" sz="1600" dirty="0">
                <a:solidFill>
                  <a:srgbClr val="0070C0"/>
                </a:solidFill>
              </a:rPr>
              <a:t>block </a:t>
            </a:r>
            <a:r>
              <a:rPr lang="en-US" sz="1600" dirty="0" smtClean="0">
                <a:solidFill>
                  <a:srgbClr val="0070C0"/>
                </a:solidFill>
              </a:rPr>
              <a:t>reports &amp;</a:t>
            </a:r>
            <a:endParaRPr lang="en-US" sz="1600" dirty="0">
              <a:solidFill>
                <a:srgbClr val="0070C0"/>
              </a:solidFill>
            </a:endParaRP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heartbeats to both name nodes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608376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Edits are stored across the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journal node quorum for reliability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Configuration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  <p:pic>
        <p:nvPicPr>
          <p:cNvPr id="19458" name="Picture 2" descr="https://datadog-live.imgix.net/img/blog/hadoop-architecture-overview/hadoop-diagram7.png?fit=ma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" t="9592" r="6996" b="10748"/>
          <a:stretch/>
        </p:blipFill>
        <p:spPr bwMode="auto">
          <a:xfrm>
            <a:off x="130628" y="1981200"/>
            <a:ext cx="8708572" cy="42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9000" y="318225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Name 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5087258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Standby Name Node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17578" y="6096000"/>
            <a:ext cx="315022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Makes leader selection </a:t>
            </a:r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0070C0"/>
                </a:solidFill>
              </a:rPr>
              <a:t>ased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on name node connection status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567" y="2539425"/>
            <a:ext cx="22140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while alive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2332" y="5892225"/>
            <a:ext cx="221406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Holds a connection to 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Zookeeper while alive</a:t>
            </a:r>
          </a:p>
        </p:txBody>
      </p:sp>
    </p:spTree>
    <p:extLst>
      <p:ext uri="{BB962C8B-B14F-4D97-AF65-F5344CB8AC3E}">
        <p14:creationId xmlns:p14="http://schemas.microsoft.com/office/powerpoint/2010/main" val="3161170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HDFS HA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81200"/>
            <a:ext cx="9017000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5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Access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Command Line</a:t>
            </a:r>
          </a:p>
          <a:p>
            <a:r>
              <a:rPr lang="en-US" dirty="0" smtClean="0"/>
              <a:t>Application Programing Interface</a:t>
            </a:r>
          </a:p>
          <a:p>
            <a:r>
              <a:rPr lang="en-US" dirty="0" smtClean="0"/>
              <a:t>NFS Gateway</a:t>
            </a:r>
          </a:p>
          <a:p>
            <a:r>
              <a:rPr lang="en-US" dirty="0" smtClean="0"/>
              <a:t>Other Options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smtClean="0"/>
              <a:t>HADOOP_HOME/bin/</a:t>
            </a:r>
            <a:r>
              <a:rPr lang="en-US" dirty="0" err="1" smtClean="0"/>
              <a:t>hadoop</a:t>
            </a:r>
            <a:r>
              <a:rPr lang="en-US" dirty="0" smtClean="0"/>
              <a:t> fs &lt;</a:t>
            </a:r>
            <a:r>
              <a:rPr lang="en-US" dirty="0" err="1" smtClean="0"/>
              <a:t>args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See online command reference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hadoop.apache.org/docs/r2.7.2/hadoop-project-dist/hadoop-common/FileSystemShell.html</a:t>
            </a:r>
            <a:endParaRPr lang="en-US" dirty="0" smtClean="0"/>
          </a:p>
          <a:p>
            <a:pPr lvl="1"/>
            <a:r>
              <a:rPr lang="en-US" dirty="0" smtClean="0"/>
              <a:t>Also as PDF in “Books” section of the course Blackboard account</a:t>
            </a:r>
          </a:p>
          <a:p>
            <a:r>
              <a:rPr lang="en-US" dirty="0" smtClean="0"/>
              <a:t>Operations are somewhat similar to what you might use to manipulate Linux files and directories</a:t>
            </a:r>
          </a:p>
          <a:p>
            <a:pPr lvl="1"/>
            <a:r>
              <a:rPr lang="en-US" dirty="0" smtClean="0"/>
              <a:t>ls, mv,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chggrp</a:t>
            </a:r>
            <a:r>
              <a:rPr lang="en-US" dirty="0" smtClean="0"/>
              <a:t>, </a:t>
            </a:r>
            <a:r>
              <a:rPr lang="en-US" dirty="0" err="1" smtClean="0"/>
              <a:t>chgown</a:t>
            </a:r>
            <a:r>
              <a:rPr lang="en-US" dirty="0" smtClean="0"/>
              <a:t>, cat, </a:t>
            </a:r>
            <a:r>
              <a:rPr lang="en-US" dirty="0" err="1" smtClean="0"/>
              <a:t>cp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Some specialized operations for moving data between the local (Linux, Windows) file system and HDFS</a:t>
            </a:r>
          </a:p>
          <a:p>
            <a:pPr lvl="1"/>
            <a:r>
              <a:rPr lang="en-US" dirty="0" err="1" smtClean="0"/>
              <a:t>copyFromLocal</a:t>
            </a:r>
            <a:r>
              <a:rPr lang="en-US" dirty="0"/>
              <a:t> </a:t>
            </a:r>
            <a:r>
              <a:rPr lang="en-US" dirty="0" smtClean="0"/>
              <a:t>(and put)</a:t>
            </a:r>
          </a:p>
          <a:p>
            <a:pPr lvl="1"/>
            <a:r>
              <a:rPr lang="en-US" dirty="0" err="1" smtClean="0"/>
              <a:t>copyToLocal</a:t>
            </a:r>
            <a:r>
              <a:rPr lang="en-US" dirty="0" smtClean="0"/>
              <a:t> (and get)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76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2946"/>
              </p:ext>
            </p:extLst>
          </p:nvPr>
        </p:nvGraphicFramePr>
        <p:xfrm>
          <a:off x="457200" y="174752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an</a:t>
                      </a:r>
                      <a:r>
                        <a:rPr lang="en-US" b="1" baseline="0" dirty="0" smtClean="0"/>
                        <a:t> HDFS </a:t>
                      </a:r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-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/user/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someDir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List the contents of an</a:t>
                      </a:r>
                      <a:r>
                        <a:rPr lang="en-US" b="1" baseline="0" dirty="0" smtClean="0"/>
                        <a:t> HDFS </a:t>
                      </a:r>
                      <a:r>
                        <a:rPr lang="en-US" b="1" dirty="0" smtClean="0"/>
                        <a:t>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–ls /user/</a:t>
                      </a:r>
                      <a:r>
                        <a:rPr lang="en-US" dirty="0" err="1" smtClean="0"/>
                        <a:t>hadoop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an HDFS directory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 fs –</a:t>
                      </a:r>
                      <a:r>
                        <a:rPr lang="en-US" dirty="0" err="1" smtClean="0"/>
                        <a:t>mkdir</a:t>
                      </a:r>
                      <a:r>
                        <a:rPr lang="en-US" dirty="0" smtClean="0"/>
                        <a:t> /user/</a:t>
                      </a:r>
                      <a:r>
                        <a:rPr lang="en-US" dirty="0" err="1" smtClean="0"/>
                        <a:t>hadoop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newDir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Copy a file</a:t>
                      </a:r>
                      <a:r>
                        <a:rPr lang="en-US" b="1" baseline="0" dirty="0" smtClean="0"/>
                        <a:t> from the local file system to HDFS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 -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copyFromLocal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localfile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/user/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hadoopfile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4102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Note, this assumes you have set up the server/VM on which you are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xecuting these commands as a Hadoop cluster client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45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</a:p>
          <a:p>
            <a:pPr lvl="1"/>
            <a:r>
              <a:rPr lang="en-US" dirty="0" err="1" smtClean="0"/>
              <a:t>org.apache.hadoop.fs.FileSystem</a:t>
            </a:r>
            <a:endParaRPr lang="en-US" dirty="0" smtClean="0"/>
          </a:p>
          <a:p>
            <a:r>
              <a:rPr lang="en-US" dirty="0" smtClean="0"/>
              <a:t>Important Classes</a:t>
            </a:r>
          </a:p>
          <a:p>
            <a:pPr lvl="1"/>
            <a:r>
              <a:rPr lang="en-US" dirty="0" err="1" smtClean="0"/>
              <a:t>FSDataInputStream</a:t>
            </a:r>
            <a:endParaRPr lang="en-US" dirty="0" smtClean="0"/>
          </a:p>
          <a:p>
            <a:pPr lvl="1"/>
            <a:r>
              <a:rPr lang="en-US" dirty="0" err="1" smtClean="0"/>
              <a:t>FSDataOutputStream</a:t>
            </a:r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et, open, create, read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for storing very large files</a:t>
            </a:r>
          </a:p>
          <a:p>
            <a:pPr lvl="1"/>
            <a:r>
              <a:rPr lang="en-US" dirty="0" smtClean="0"/>
              <a:t>Gigabytes to Terabytes in size</a:t>
            </a:r>
          </a:p>
          <a:p>
            <a:r>
              <a:rPr lang="en-US" dirty="0" smtClean="0"/>
              <a:t>Optimized for write once, read many access pattern</a:t>
            </a:r>
          </a:p>
          <a:p>
            <a:pPr lvl="1"/>
            <a:r>
              <a:rPr lang="en-US" dirty="0" smtClean="0"/>
              <a:t>No updates to already written data</a:t>
            </a:r>
          </a:p>
          <a:p>
            <a:pPr lvl="1"/>
            <a:r>
              <a:rPr lang="en-US" dirty="0" smtClean="0"/>
              <a:t>But, appends to files are permitted</a:t>
            </a:r>
          </a:p>
          <a:p>
            <a:pPr lvl="1"/>
            <a:r>
              <a:rPr lang="en-US" dirty="0" smtClean="0"/>
              <a:t>Useful for analysis of large and sometimes growing datasets of mostly unchanging records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Assumes use of commodity hardware (or cloud VMs) for which the chance of failure is (relatively) high</a:t>
            </a:r>
          </a:p>
          <a:p>
            <a:r>
              <a:rPr lang="en-US" dirty="0" smtClean="0"/>
              <a:t>Designed to carry on working with no loss of data or interruption noticeable to the user in the face of such failures</a:t>
            </a:r>
          </a:p>
          <a:p>
            <a:r>
              <a:rPr lang="en-US" dirty="0" smtClean="0"/>
              <a:t>High throughput streaming data access</a:t>
            </a:r>
          </a:p>
          <a:p>
            <a:pPr lvl="1"/>
            <a:r>
              <a:rPr lang="en-US" dirty="0" smtClean="0"/>
              <a:t>Applications requiring low latency (10ms) access to data will not work well with Hadoop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pplications that require high data read performance (throughput) are exactly those for which HDFS is optimized</a:t>
            </a:r>
          </a:p>
          <a:p>
            <a:pPr lvl="1"/>
            <a:r>
              <a:rPr lang="en-US" dirty="0" smtClean="0"/>
              <a:t>In memory  caching and other advanced techniques may  offer improved latency over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good performance for a relatively small number of large files and not many small ones</a:t>
            </a:r>
          </a:p>
          <a:p>
            <a:pPr lvl="1"/>
            <a:r>
              <a:rPr lang="en-US" dirty="0" smtClean="0"/>
              <a:t>File system metadata is stored in memory and not distributed across nodes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uts an upper bound on the total number of files about which information can be stored</a:t>
            </a:r>
          </a:p>
          <a:p>
            <a:pPr lvl="1"/>
            <a:r>
              <a:rPr lang="en-US" dirty="0" smtClean="0"/>
              <a:t>Recent work supports having such metadata split across multiple machines</a:t>
            </a:r>
          </a:p>
          <a:p>
            <a:pPr lvl="1"/>
            <a:r>
              <a:rPr lang="en-US" dirty="0" smtClean="0"/>
              <a:t>Allows more files and also improve metadata lookup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Blocks and Standard (Centralized) File Systems</a:t>
            </a:r>
          </a:p>
          <a:p>
            <a:pPr lvl="1"/>
            <a:r>
              <a:rPr lang="en-US" dirty="0" smtClean="0"/>
              <a:t>Disks and the file systems which use them divide up space into fixed sized groupings of bytes</a:t>
            </a:r>
          </a:p>
          <a:p>
            <a:pPr lvl="1"/>
            <a:r>
              <a:rPr lang="en-US" dirty="0" smtClean="0"/>
              <a:t>When a file is written to disk it is split by the file system into the blocks needed to hold all data</a:t>
            </a:r>
          </a:p>
          <a:p>
            <a:pPr lvl="1"/>
            <a:r>
              <a:rPr lang="en-US" dirty="0" smtClean="0"/>
              <a:t>The file system reserves some space on each disk to record metadata of which blocks store data for which files</a:t>
            </a:r>
          </a:p>
          <a:p>
            <a:pPr lvl="1"/>
            <a:r>
              <a:rPr lang="en-US" dirty="0" smtClean="0"/>
              <a:t>Disk physical blocks and block sizes that most file systems impose range up to some kilobytes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Standard (Centralized) File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90" y="1950653"/>
            <a:ext cx="535361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477000" y="4495800"/>
            <a:ext cx="1600200" cy="1371600"/>
          </a:xfrm>
          <a:prstGeom prst="wedgeRoundRectCallout">
            <a:avLst>
              <a:gd name="adj1" fmla="val -35119"/>
              <a:gd name="adj2" fmla="val -1097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Metadata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61390" y="3810000"/>
            <a:ext cx="1600200" cy="1371600"/>
          </a:xfrm>
          <a:prstGeom prst="wedgeRoundRectCallout">
            <a:avLst>
              <a:gd name="adj1" fmla="val 86786"/>
              <a:gd name="adj2" fmla="val -597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Block Storage w/ </a:t>
            </a:r>
            <a:r>
              <a:rPr lang="en-US" dirty="0" err="1" smtClean="0"/>
              <a:t>Continous</a:t>
            </a:r>
            <a:r>
              <a:rPr lang="en-US" dirty="0" smtClean="0"/>
              <a:t> Blocks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1524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4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Blocks and Standard (Centralized) File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CS595 Module 02b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2225040"/>
            <a:ext cx="5386388" cy="454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52400" y="2209800"/>
            <a:ext cx="1961590" cy="1371600"/>
          </a:xfrm>
          <a:prstGeom prst="wedgeRoundRectCallout">
            <a:avLst>
              <a:gd name="adj1" fmla="val 51825"/>
              <a:gd name="adj2" fmla="val 1113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Block Storage w/ Discontinuous Blocks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367588" y="1143000"/>
            <a:ext cx="1600200" cy="1371600"/>
          </a:xfrm>
          <a:prstGeom prst="wedgeRoundRectCallout">
            <a:avLst>
              <a:gd name="adj1" fmla="val -65596"/>
              <a:gd name="adj2" fmla="val 11916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 Metadata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70866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1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20245</TotalTime>
  <Words>2268</Words>
  <Application>Microsoft Office PowerPoint</Application>
  <PresentationFormat>On-screen Show (4:3)</PresentationFormat>
  <Paragraphs>427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Clarity</vt:lpstr>
      <vt:lpstr>CS595—Big Data Technologies</vt:lpstr>
      <vt:lpstr>Distributed File Systems</vt:lpstr>
      <vt:lpstr>HDFS</vt:lpstr>
      <vt:lpstr>HDFS Characteristics</vt:lpstr>
      <vt:lpstr>HDFS Characteristics</vt:lpstr>
      <vt:lpstr>HDFS Characteristics</vt:lpstr>
      <vt:lpstr>HDFS Concepts</vt:lpstr>
      <vt:lpstr>Blocks and Standard (Centralized) File Systems</vt:lpstr>
      <vt:lpstr>Blocks and Standard (Centralized) File Systems</vt:lpstr>
      <vt:lpstr>HDFS Concepts</vt:lpstr>
      <vt:lpstr>HDFS Concepts</vt:lpstr>
      <vt:lpstr>Blocks and the Hadoop Distributed File System</vt:lpstr>
      <vt:lpstr>HDFS Concepts</vt:lpstr>
      <vt:lpstr>HDFS Concepts</vt:lpstr>
      <vt:lpstr>HDFS Concepts</vt:lpstr>
      <vt:lpstr>Name Nodes and Data Nodes </vt:lpstr>
      <vt:lpstr>HDFS File Read</vt:lpstr>
      <vt:lpstr>HDFS File Write</vt:lpstr>
      <vt:lpstr>Common HDFS Failures</vt:lpstr>
      <vt:lpstr>Data Node Fault Tolerance</vt:lpstr>
      <vt:lpstr>Data Corruption Fault Tolerance</vt:lpstr>
      <vt:lpstr>Name Node High Availability (HA)</vt:lpstr>
      <vt:lpstr>Single Name Node</vt:lpstr>
      <vt:lpstr>How the Name Node Backs Up Metadata</vt:lpstr>
      <vt:lpstr>Name Node High Availability (HA)</vt:lpstr>
      <vt:lpstr>Primary and Secondary Name Nodes </vt:lpstr>
      <vt:lpstr>How the Name Node Backs Up Metadata</vt:lpstr>
      <vt:lpstr>Name Node High Availability (HA)</vt:lpstr>
      <vt:lpstr>HA Name Node Support</vt:lpstr>
      <vt:lpstr>HA Name Node Support</vt:lpstr>
      <vt:lpstr>HA Name Node Support</vt:lpstr>
      <vt:lpstr>HA Name Node Support</vt:lpstr>
      <vt:lpstr>High Availability Configuration</vt:lpstr>
      <vt:lpstr>High Availability Configuration</vt:lpstr>
      <vt:lpstr>Full HDFS HA Architecture</vt:lpstr>
      <vt:lpstr>HDFS Access Options</vt:lpstr>
      <vt:lpstr>HDFS Command Line</vt:lpstr>
      <vt:lpstr>Some Examples</vt:lpstr>
      <vt:lpstr>HDFS Java API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163</cp:revision>
  <cp:lastPrinted>2017-01-17T17:40:18Z</cp:lastPrinted>
  <dcterms:created xsi:type="dcterms:W3CDTF">2016-12-18T19:56:54Z</dcterms:created>
  <dcterms:modified xsi:type="dcterms:W3CDTF">2017-01-18T16:46:10Z</dcterms:modified>
</cp:coreProperties>
</file>