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1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3" r:id="rId12"/>
    <p:sldId id="266" r:id="rId13"/>
    <p:sldId id="269" r:id="rId14"/>
    <p:sldId id="270" r:id="rId15"/>
    <p:sldId id="274" r:id="rId16"/>
    <p:sldId id="265" r:id="rId17"/>
    <p:sldId id="268" r:id="rId18"/>
    <p:sldId id="272" r:id="rId19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6CFF5-A605-4F97-8F72-891BC8797791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</dgm:pt>
    <dgm:pt modelId="{A1853BC9-6F4A-4F2E-8854-911334396CEB}">
      <dgm:prSet phldrT="[Text]"/>
      <dgm:spPr/>
      <dgm:t>
        <a:bodyPr/>
        <a:lstStyle/>
        <a:p>
          <a:r>
            <a:rPr lang="en-US" dirty="0" smtClean="0"/>
            <a:t>Diagnosis</a:t>
          </a:r>
          <a:endParaRPr lang="en-US" dirty="0"/>
        </a:p>
      </dgm:t>
    </dgm:pt>
    <dgm:pt modelId="{794A3623-C04F-4EFA-88B9-33F912D6119B}" type="parTrans" cxnId="{05C6CA9C-0DFB-4D91-8542-4C4625B5EAD1}">
      <dgm:prSet/>
      <dgm:spPr/>
      <dgm:t>
        <a:bodyPr/>
        <a:lstStyle/>
        <a:p>
          <a:endParaRPr lang="en-US"/>
        </a:p>
      </dgm:t>
    </dgm:pt>
    <dgm:pt modelId="{80A7E11B-A2C6-40C0-A980-8B969B5308CB}" type="sibTrans" cxnId="{05C6CA9C-0DFB-4D91-8542-4C4625B5EAD1}">
      <dgm:prSet/>
      <dgm:spPr/>
      <dgm:t>
        <a:bodyPr/>
        <a:lstStyle/>
        <a:p>
          <a:endParaRPr lang="en-US"/>
        </a:p>
      </dgm:t>
    </dgm:pt>
    <dgm:pt modelId="{EAD3D480-5050-43B3-801A-24C2DFFC97CB}">
      <dgm:prSet phldrT="[Text]"/>
      <dgm:spPr/>
      <dgm:t>
        <a:bodyPr/>
        <a:lstStyle/>
        <a:p>
          <a:r>
            <a:rPr lang="en-US" dirty="0" smtClean="0"/>
            <a:t>Pre-op tests</a:t>
          </a:r>
          <a:endParaRPr lang="en-US" dirty="0"/>
        </a:p>
      </dgm:t>
    </dgm:pt>
    <dgm:pt modelId="{B9BFC9F3-5F28-44D9-A0F2-C8A3DEE6C8AA}" type="parTrans" cxnId="{852BFCF5-1291-4A3F-8514-61FB9FD04641}">
      <dgm:prSet/>
      <dgm:spPr/>
      <dgm:t>
        <a:bodyPr/>
        <a:lstStyle/>
        <a:p>
          <a:endParaRPr lang="en-US"/>
        </a:p>
      </dgm:t>
    </dgm:pt>
    <dgm:pt modelId="{E4F15639-035F-4533-A424-06B4397E586C}" type="sibTrans" cxnId="{852BFCF5-1291-4A3F-8514-61FB9FD04641}">
      <dgm:prSet/>
      <dgm:spPr/>
      <dgm:t>
        <a:bodyPr/>
        <a:lstStyle/>
        <a:p>
          <a:endParaRPr lang="en-US"/>
        </a:p>
      </dgm:t>
    </dgm:pt>
    <dgm:pt modelId="{76500F3A-9DDD-4A95-BF93-3232D2BD6247}">
      <dgm:prSet phldrT="[Text]"/>
      <dgm:spPr/>
      <dgm:t>
        <a:bodyPr/>
        <a:lstStyle/>
        <a:p>
          <a:r>
            <a:rPr lang="en-US" dirty="0" smtClean="0"/>
            <a:t>Knee</a:t>
          </a:r>
        </a:p>
        <a:p>
          <a:r>
            <a:rPr lang="en-US" dirty="0" smtClean="0"/>
            <a:t>Surgery</a:t>
          </a:r>
          <a:endParaRPr lang="en-US" dirty="0"/>
        </a:p>
      </dgm:t>
    </dgm:pt>
    <dgm:pt modelId="{C1327B61-7F25-40CC-B131-F0E1DFED0327}" type="parTrans" cxnId="{66C848FA-BFC9-4F09-BB39-3D5E49D035CB}">
      <dgm:prSet/>
      <dgm:spPr/>
      <dgm:t>
        <a:bodyPr/>
        <a:lstStyle/>
        <a:p>
          <a:endParaRPr lang="en-US"/>
        </a:p>
      </dgm:t>
    </dgm:pt>
    <dgm:pt modelId="{860F3B93-1BF3-4281-BEAA-93C6F80AE246}" type="sibTrans" cxnId="{66C848FA-BFC9-4F09-BB39-3D5E49D035CB}">
      <dgm:prSet/>
      <dgm:spPr/>
      <dgm:t>
        <a:bodyPr/>
        <a:lstStyle/>
        <a:p>
          <a:endParaRPr lang="en-US"/>
        </a:p>
      </dgm:t>
    </dgm:pt>
    <dgm:pt modelId="{C5F12EA6-6B4F-4C06-AF30-2D1417221A3C}">
      <dgm:prSet phldrT="[Text]"/>
      <dgm:spPr/>
      <dgm:t>
        <a:bodyPr/>
        <a:lstStyle/>
        <a:p>
          <a:r>
            <a:rPr lang="en-US" dirty="0" smtClean="0"/>
            <a:t>Recovery</a:t>
          </a:r>
          <a:endParaRPr lang="en-US" dirty="0"/>
        </a:p>
      </dgm:t>
    </dgm:pt>
    <dgm:pt modelId="{6B97E891-996A-414C-85D4-25629BBA869F}" type="parTrans" cxnId="{B8C1E0EF-085E-4A22-ACD1-720C6EECA12A}">
      <dgm:prSet/>
      <dgm:spPr/>
      <dgm:t>
        <a:bodyPr/>
        <a:lstStyle/>
        <a:p>
          <a:endParaRPr lang="en-US"/>
        </a:p>
      </dgm:t>
    </dgm:pt>
    <dgm:pt modelId="{F48067CF-FB48-4475-A286-8466AD5CA610}" type="sibTrans" cxnId="{B8C1E0EF-085E-4A22-ACD1-720C6EECA12A}">
      <dgm:prSet/>
      <dgm:spPr/>
      <dgm:t>
        <a:bodyPr/>
        <a:lstStyle/>
        <a:p>
          <a:endParaRPr lang="en-US"/>
        </a:p>
      </dgm:t>
    </dgm:pt>
    <dgm:pt modelId="{BE7C25F8-9D40-42A3-B63B-53FE707C823A}">
      <dgm:prSet phldrT="[Text]"/>
      <dgm:spPr/>
      <dgm:t>
        <a:bodyPr/>
        <a:lstStyle/>
        <a:p>
          <a:r>
            <a:rPr lang="en-US" dirty="0" smtClean="0"/>
            <a:t>Post-op check</a:t>
          </a:r>
          <a:endParaRPr lang="en-US" dirty="0"/>
        </a:p>
      </dgm:t>
    </dgm:pt>
    <dgm:pt modelId="{162517D4-7110-4BC6-90EE-0105552C6627}" type="parTrans" cxnId="{F9E04733-C074-4C14-A6B2-0E2B1220BA9A}">
      <dgm:prSet/>
      <dgm:spPr/>
      <dgm:t>
        <a:bodyPr/>
        <a:lstStyle/>
        <a:p>
          <a:endParaRPr lang="en-US"/>
        </a:p>
      </dgm:t>
    </dgm:pt>
    <dgm:pt modelId="{2F9852FA-E043-45D0-AF4E-DA6BE14091B9}" type="sibTrans" cxnId="{F9E04733-C074-4C14-A6B2-0E2B1220BA9A}">
      <dgm:prSet/>
      <dgm:spPr/>
      <dgm:t>
        <a:bodyPr/>
        <a:lstStyle/>
        <a:p>
          <a:endParaRPr lang="en-US"/>
        </a:p>
      </dgm:t>
    </dgm:pt>
    <dgm:pt modelId="{85A6877C-4DEE-464B-BCED-0EB265E742E0}">
      <dgm:prSet phldrT="[Text]"/>
      <dgm:spPr/>
      <dgm:t>
        <a:bodyPr/>
        <a:lstStyle/>
        <a:p>
          <a:r>
            <a:rPr lang="en-US" dirty="0" smtClean="0"/>
            <a:t>Physical Therapy</a:t>
          </a:r>
          <a:endParaRPr lang="en-US" dirty="0"/>
        </a:p>
      </dgm:t>
    </dgm:pt>
    <dgm:pt modelId="{87778AF2-67F1-4A8B-84F9-74504A89BE06}" type="parTrans" cxnId="{A30BF7F5-3E53-4CDA-80C6-398DF66ADF5B}">
      <dgm:prSet/>
      <dgm:spPr/>
      <dgm:t>
        <a:bodyPr/>
        <a:lstStyle/>
        <a:p>
          <a:endParaRPr lang="en-US"/>
        </a:p>
      </dgm:t>
    </dgm:pt>
    <dgm:pt modelId="{360568FC-CEB9-4D92-9291-29E917F0268A}" type="sibTrans" cxnId="{A30BF7F5-3E53-4CDA-80C6-398DF66ADF5B}">
      <dgm:prSet/>
      <dgm:spPr/>
      <dgm:t>
        <a:bodyPr/>
        <a:lstStyle/>
        <a:p>
          <a:endParaRPr lang="en-US"/>
        </a:p>
      </dgm:t>
    </dgm:pt>
    <dgm:pt modelId="{A120EA82-DAE4-4230-8F6D-5638EE5E7E48}" type="pres">
      <dgm:prSet presAssocID="{09B6CFF5-A605-4F97-8F72-891BC879779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D3CFC40-7383-4EFD-A819-554B781CA14A}" type="pres">
      <dgm:prSet presAssocID="{85A6877C-4DEE-464B-BCED-0EB265E742E0}" presName="Accent6" presStyleCnt="0"/>
      <dgm:spPr/>
    </dgm:pt>
    <dgm:pt modelId="{123FF364-D3E4-4C10-9CB9-DDD3D0BE3EB0}" type="pres">
      <dgm:prSet presAssocID="{85A6877C-4DEE-464B-BCED-0EB265E742E0}" presName="Accent" presStyleLbl="node1" presStyleIdx="0" presStyleCnt="6"/>
      <dgm:spPr/>
    </dgm:pt>
    <dgm:pt modelId="{06DD5B2E-DD25-46F0-896A-F306C7C08DDE}" type="pres">
      <dgm:prSet presAssocID="{85A6877C-4DEE-464B-BCED-0EB265E742E0}" presName="ParentBackground6" presStyleCnt="0"/>
      <dgm:spPr/>
    </dgm:pt>
    <dgm:pt modelId="{0838253F-303B-4D36-99D7-B81FDDD4F2C4}" type="pres">
      <dgm:prSet presAssocID="{85A6877C-4DEE-464B-BCED-0EB265E742E0}" presName="ParentBackground" presStyleLbl="fgAcc1" presStyleIdx="0" presStyleCnt="6"/>
      <dgm:spPr/>
      <dgm:t>
        <a:bodyPr/>
        <a:lstStyle/>
        <a:p>
          <a:endParaRPr lang="en-US"/>
        </a:p>
      </dgm:t>
    </dgm:pt>
    <dgm:pt modelId="{216E50F9-8FF9-43A1-B87B-807ED1DC0F54}" type="pres">
      <dgm:prSet presAssocID="{85A6877C-4DEE-464B-BCED-0EB265E742E0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01F62-9AB6-4869-AE51-345517BCAC57}" type="pres">
      <dgm:prSet presAssocID="{BE7C25F8-9D40-42A3-B63B-53FE707C823A}" presName="Accent5" presStyleCnt="0"/>
      <dgm:spPr/>
    </dgm:pt>
    <dgm:pt modelId="{4348632A-2946-4AE0-8F17-A063210A5762}" type="pres">
      <dgm:prSet presAssocID="{BE7C25F8-9D40-42A3-B63B-53FE707C823A}" presName="Accent" presStyleLbl="node1" presStyleIdx="1" presStyleCnt="6"/>
      <dgm:spPr/>
    </dgm:pt>
    <dgm:pt modelId="{921AD7CB-D9EB-4D7E-9156-D44D4EDF1A8C}" type="pres">
      <dgm:prSet presAssocID="{BE7C25F8-9D40-42A3-B63B-53FE707C823A}" presName="ParentBackground5" presStyleCnt="0"/>
      <dgm:spPr/>
    </dgm:pt>
    <dgm:pt modelId="{CF10FB1D-972D-4320-B117-9FFDE6DEFFD8}" type="pres">
      <dgm:prSet presAssocID="{BE7C25F8-9D40-42A3-B63B-53FE707C823A}" presName="ParentBackground" presStyleLbl="fgAcc1" presStyleIdx="1" presStyleCnt="6"/>
      <dgm:spPr/>
      <dgm:t>
        <a:bodyPr/>
        <a:lstStyle/>
        <a:p>
          <a:endParaRPr lang="en-US"/>
        </a:p>
      </dgm:t>
    </dgm:pt>
    <dgm:pt modelId="{ACDD2C82-BACC-4CC6-B00A-DC46E7384C20}" type="pres">
      <dgm:prSet presAssocID="{BE7C25F8-9D40-42A3-B63B-53FE707C823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5E64A-6A40-4E30-A8AE-13169D54DD9B}" type="pres">
      <dgm:prSet presAssocID="{C5F12EA6-6B4F-4C06-AF30-2D1417221A3C}" presName="Accent4" presStyleCnt="0"/>
      <dgm:spPr/>
    </dgm:pt>
    <dgm:pt modelId="{385BABCC-16C8-493C-A9D3-A8FC07C55639}" type="pres">
      <dgm:prSet presAssocID="{C5F12EA6-6B4F-4C06-AF30-2D1417221A3C}" presName="Accent" presStyleLbl="node1" presStyleIdx="2" presStyleCnt="6"/>
      <dgm:spPr/>
    </dgm:pt>
    <dgm:pt modelId="{CC32A5E4-7D94-4772-8D57-56070FBD35E7}" type="pres">
      <dgm:prSet presAssocID="{C5F12EA6-6B4F-4C06-AF30-2D1417221A3C}" presName="ParentBackground4" presStyleCnt="0"/>
      <dgm:spPr/>
    </dgm:pt>
    <dgm:pt modelId="{1867BF34-AC88-4CDA-B098-8EC5BF031EA0}" type="pres">
      <dgm:prSet presAssocID="{C5F12EA6-6B4F-4C06-AF30-2D1417221A3C}" presName="ParentBackground" presStyleLbl="fgAcc1" presStyleIdx="2" presStyleCnt="6"/>
      <dgm:spPr/>
      <dgm:t>
        <a:bodyPr/>
        <a:lstStyle/>
        <a:p>
          <a:endParaRPr lang="en-US"/>
        </a:p>
      </dgm:t>
    </dgm:pt>
    <dgm:pt modelId="{EB1108E0-6DC2-4459-B7C7-020518BD2BFE}" type="pres">
      <dgm:prSet presAssocID="{C5F12EA6-6B4F-4C06-AF30-2D1417221A3C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E3A8B-1C88-4930-AD46-B1F7789EA055}" type="pres">
      <dgm:prSet presAssocID="{76500F3A-9DDD-4A95-BF93-3232D2BD6247}" presName="Accent3" presStyleCnt="0"/>
      <dgm:spPr/>
    </dgm:pt>
    <dgm:pt modelId="{99381FF5-311C-446E-9197-4015F8A3D06E}" type="pres">
      <dgm:prSet presAssocID="{76500F3A-9DDD-4A95-BF93-3232D2BD6247}" presName="Accent" presStyleLbl="node1" presStyleIdx="3" presStyleCnt="6"/>
      <dgm:spPr/>
    </dgm:pt>
    <dgm:pt modelId="{6C863833-8901-4522-80B7-948C77AED00C}" type="pres">
      <dgm:prSet presAssocID="{76500F3A-9DDD-4A95-BF93-3232D2BD6247}" presName="ParentBackground3" presStyleCnt="0"/>
      <dgm:spPr/>
    </dgm:pt>
    <dgm:pt modelId="{5F6D68A0-72B7-4D35-B686-BFA9B1002118}" type="pres">
      <dgm:prSet presAssocID="{76500F3A-9DDD-4A95-BF93-3232D2BD6247}" presName="ParentBackground" presStyleLbl="fgAcc1" presStyleIdx="3" presStyleCnt="6"/>
      <dgm:spPr/>
      <dgm:t>
        <a:bodyPr/>
        <a:lstStyle/>
        <a:p>
          <a:endParaRPr lang="en-US"/>
        </a:p>
      </dgm:t>
    </dgm:pt>
    <dgm:pt modelId="{A72669B0-6431-4894-B1A0-365D433307F2}" type="pres">
      <dgm:prSet presAssocID="{76500F3A-9DDD-4A95-BF93-3232D2BD624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EB0D6-7378-47BA-BB30-2BA97539FD01}" type="pres">
      <dgm:prSet presAssocID="{EAD3D480-5050-43B3-801A-24C2DFFC97CB}" presName="Accent2" presStyleCnt="0"/>
      <dgm:spPr/>
    </dgm:pt>
    <dgm:pt modelId="{F95A576B-BE57-4B15-859B-23AFB71B9326}" type="pres">
      <dgm:prSet presAssocID="{EAD3D480-5050-43B3-801A-24C2DFFC97CB}" presName="Accent" presStyleLbl="node1" presStyleIdx="4" presStyleCnt="6"/>
      <dgm:spPr/>
    </dgm:pt>
    <dgm:pt modelId="{E5C2403C-E141-4957-B877-EB9A27F19D43}" type="pres">
      <dgm:prSet presAssocID="{EAD3D480-5050-43B3-801A-24C2DFFC97CB}" presName="ParentBackground2" presStyleCnt="0"/>
      <dgm:spPr/>
    </dgm:pt>
    <dgm:pt modelId="{2894326C-55F5-4798-B378-F2B7D415ED94}" type="pres">
      <dgm:prSet presAssocID="{EAD3D480-5050-43B3-801A-24C2DFFC97CB}" presName="ParentBackground" presStyleLbl="fgAcc1" presStyleIdx="4" presStyleCnt="6"/>
      <dgm:spPr/>
      <dgm:t>
        <a:bodyPr/>
        <a:lstStyle/>
        <a:p>
          <a:endParaRPr lang="en-US"/>
        </a:p>
      </dgm:t>
    </dgm:pt>
    <dgm:pt modelId="{CF4A0335-DA08-4787-8D63-DE66556D95EB}" type="pres">
      <dgm:prSet presAssocID="{EAD3D480-5050-43B3-801A-24C2DFFC97C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B8D3C-6365-478F-92EA-E862B31C2995}" type="pres">
      <dgm:prSet presAssocID="{A1853BC9-6F4A-4F2E-8854-911334396CEB}" presName="Accent1" presStyleCnt="0"/>
      <dgm:spPr/>
    </dgm:pt>
    <dgm:pt modelId="{ED98C093-A87B-403D-81E6-EBE572A66849}" type="pres">
      <dgm:prSet presAssocID="{A1853BC9-6F4A-4F2E-8854-911334396CEB}" presName="Accent" presStyleLbl="node1" presStyleIdx="5" presStyleCnt="6"/>
      <dgm:spPr/>
    </dgm:pt>
    <dgm:pt modelId="{229BC8E5-F4B6-4A84-9C72-753EE1EFF4BE}" type="pres">
      <dgm:prSet presAssocID="{A1853BC9-6F4A-4F2E-8854-911334396CEB}" presName="ParentBackground1" presStyleCnt="0"/>
      <dgm:spPr/>
    </dgm:pt>
    <dgm:pt modelId="{2901C210-7B4B-4F37-8A2F-6629293DA55A}" type="pres">
      <dgm:prSet presAssocID="{A1853BC9-6F4A-4F2E-8854-911334396CEB}" presName="ParentBackground" presStyleLbl="fgAcc1" presStyleIdx="5" presStyleCnt="6"/>
      <dgm:spPr/>
      <dgm:t>
        <a:bodyPr/>
        <a:lstStyle/>
        <a:p>
          <a:endParaRPr lang="en-US"/>
        </a:p>
      </dgm:t>
    </dgm:pt>
    <dgm:pt modelId="{E5D66C70-80D3-4B17-8729-BC9B45B7C2D2}" type="pres">
      <dgm:prSet presAssocID="{A1853BC9-6F4A-4F2E-8854-911334396CE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82D189-9D8D-401F-BBDC-F0B653AAA335}" type="presOf" srcId="{A1853BC9-6F4A-4F2E-8854-911334396CEB}" destId="{E5D66C70-80D3-4B17-8729-BC9B45B7C2D2}" srcOrd="1" destOrd="0" presId="urn:microsoft.com/office/officeart/2011/layout/CircleProcess"/>
    <dgm:cxn modelId="{98C157F6-0B4B-4E23-BD07-66DF215C46D4}" type="presOf" srcId="{EAD3D480-5050-43B3-801A-24C2DFFC97CB}" destId="{2894326C-55F5-4798-B378-F2B7D415ED94}" srcOrd="0" destOrd="0" presId="urn:microsoft.com/office/officeart/2011/layout/CircleProcess"/>
    <dgm:cxn modelId="{F9E04733-C074-4C14-A6B2-0E2B1220BA9A}" srcId="{09B6CFF5-A605-4F97-8F72-891BC8797791}" destId="{BE7C25F8-9D40-42A3-B63B-53FE707C823A}" srcOrd="4" destOrd="0" parTransId="{162517D4-7110-4BC6-90EE-0105552C6627}" sibTransId="{2F9852FA-E043-45D0-AF4E-DA6BE14091B9}"/>
    <dgm:cxn modelId="{B8C1E0EF-085E-4A22-ACD1-720C6EECA12A}" srcId="{09B6CFF5-A605-4F97-8F72-891BC8797791}" destId="{C5F12EA6-6B4F-4C06-AF30-2D1417221A3C}" srcOrd="3" destOrd="0" parTransId="{6B97E891-996A-414C-85D4-25629BBA869F}" sibTransId="{F48067CF-FB48-4475-A286-8466AD5CA610}"/>
    <dgm:cxn modelId="{EFF33E1B-BACE-45F7-A76E-CB1D3D4F4543}" type="presOf" srcId="{85A6877C-4DEE-464B-BCED-0EB265E742E0}" destId="{0838253F-303B-4D36-99D7-B81FDDD4F2C4}" srcOrd="0" destOrd="0" presId="urn:microsoft.com/office/officeart/2011/layout/CircleProcess"/>
    <dgm:cxn modelId="{66C848FA-BFC9-4F09-BB39-3D5E49D035CB}" srcId="{09B6CFF5-A605-4F97-8F72-891BC8797791}" destId="{76500F3A-9DDD-4A95-BF93-3232D2BD6247}" srcOrd="2" destOrd="0" parTransId="{C1327B61-7F25-40CC-B131-F0E1DFED0327}" sibTransId="{860F3B93-1BF3-4281-BEAA-93C6F80AE246}"/>
    <dgm:cxn modelId="{17130F01-ACF6-483B-B67E-988D58F8CD50}" type="presOf" srcId="{A1853BC9-6F4A-4F2E-8854-911334396CEB}" destId="{2901C210-7B4B-4F37-8A2F-6629293DA55A}" srcOrd="0" destOrd="0" presId="urn:microsoft.com/office/officeart/2011/layout/CircleProcess"/>
    <dgm:cxn modelId="{D0BDD7E5-58D8-44C4-8CE8-53F0BF08EE08}" type="presOf" srcId="{76500F3A-9DDD-4A95-BF93-3232D2BD6247}" destId="{5F6D68A0-72B7-4D35-B686-BFA9B1002118}" srcOrd="0" destOrd="0" presId="urn:microsoft.com/office/officeart/2011/layout/CircleProcess"/>
    <dgm:cxn modelId="{CA91331C-A464-4735-96CF-D9D6EAFEF810}" type="presOf" srcId="{76500F3A-9DDD-4A95-BF93-3232D2BD6247}" destId="{A72669B0-6431-4894-B1A0-365D433307F2}" srcOrd="1" destOrd="0" presId="urn:microsoft.com/office/officeart/2011/layout/CircleProcess"/>
    <dgm:cxn modelId="{05C6CA9C-0DFB-4D91-8542-4C4625B5EAD1}" srcId="{09B6CFF5-A605-4F97-8F72-891BC8797791}" destId="{A1853BC9-6F4A-4F2E-8854-911334396CEB}" srcOrd="0" destOrd="0" parTransId="{794A3623-C04F-4EFA-88B9-33F912D6119B}" sibTransId="{80A7E11B-A2C6-40C0-A980-8B969B5308CB}"/>
    <dgm:cxn modelId="{1EA4B0EF-DD72-433B-B6D3-E0AA242508DF}" type="presOf" srcId="{85A6877C-4DEE-464B-BCED-0EB265E742E0}" destId="{216E50F9-8FF9-43A1-B87B-807ED1DC0F54}" srcOrd="1" destOrd="0" presId="urn:microsoft.com/office/officeart/2011/layout/CircleProcess"/>
    <dgm:cxn modelId="{852BFCF5-1291-4A3F-8514-61FB9FD04641}" srcId="{09B6CFF5-A605-4F97-8F72-891BC8797791}" destId="{EAD3D480-5050-43B3-801A-24C2DFFC97CB}" srcOrd="1" destOrd="0" parTransId="{B9BFC9F3-5F28-44D9-A0F2-C8A3DEE6C8AA}" sibTransId="{E4F15639-035F-4533-A424-06B4397E586C}"/>
    <dgm:cxn modelId="{18ECEEAF-4DF6-4B16-AB26-19A6CE3014DE}" type="presOf" srcId="{09B6CFF5-A605-4F97-8F72-891BC8797791}" destId="{A120EA82-DAE4-4230-8F6D-5638EE5E7E48}" srcOrd="0" destOrd="0" presId="urn:microsoft.com/office/officeart/2011/layout/CircleProcess"/>
    <dgm:cxn modelId="{A8292AEF-24B8-4BE6-8DE8-DB2E85ABB47D}" type="presOf" srcId="{C5F12EA6-6B4F-4C06-AF30-2D1417221A3C}" destId="{1867BF34-AC88-4CDA-B098-8EC5BF031EA0}" srcOrd="0" destOrd="0" presId="urn:microsoft.com/office/officeart/2011/layout/CircleProcess"/>
    <dgm:cxn modelId="{3FC73947-2083-446E-B504-0064EA2DEF66}" type="presOf" srcId="{BE7C25F8-9D40-42A3-B63B-53FE707C823A}" destId="{CF10FB1D-972D-4320-B117-9FFDE6DEFFD8}" srcOrd="0" destOrd="0" presId="urn:microsoft.com/office/officeart/2011/layout/CircleProcess"/>
    <dgm:cxn modelId="{46BC5C4E-C14B-4C6D-87DE-B107AEEF3B74}" type="presOf" srcId="{C5F12EA6-6B4F-4C06-AF30-2D1417221A3C}" destId="{EB1108E0-6DC2-4459-B7C7-020518BD2BFE}" srcOrd="1" destOrd="0" presId="urn:microsoft.com/office/officeart/2011/layout/CircleProcess"/>
    <dgm:cxn modelId="{A9383109-324A-4FEA-872D-BDD811FE332F}" type="presOf" srcId="{EAD3D480-5050-43B3-801A-24C2DFFC97CB}" destId="{CF4A0335-DA08-4787-8D63-DE66556D95EB}" srcOrd="1" destOrd="0" presId="urn:microsoft.com/office/officeart/2011/layout/CircleProcess"/>
    <dgm:cxn modelId="{A30BF7F5-3E53-4CDA-80C6-398DF66ADF5B}" srcId="{09B6CFF5-A605-4F97-8F72-891BC8797791}" destId="{85A6877C-4DEE-464B-BCED-0EB265E742E0}" srcOrd="5" destOrd="0" parTransId="{87778AF2-67F1-4A8B-84F9-74504A89BE06}" sibTransId="{360568FC-CEB9-4D92-9291-29E917F0268A}"/>
    <dgm:cxn modelId="{AE39BA30-53B5-4285-9446-4A053B65B3C6}" type="presOf" srcId="{BE7C25F8-9D40-42A3-B63B-53FE707C823A}" destId="{ACDD2C82-BACC-4CC6-B00A-DC46E7384C20}" srcOrd="1" destOrd="0" presId="urn:microsoft.com/office/officeart/2011/layout/CircleProcess"/>
    <dgm:cxn modelId="{1D6B8FD0-9BFE-4ED0-8CA8-971C0894CE0E}" type="presParOf" srcId="{A120EA82-DAE4-4230-8F6D-5638EE5E7E48}" destId="{BD3CFC40-7383-4EFD-A819-554B781CA14A}" srcOrd="0" destOrd="0" presId="urn:microsoft.com/office/officeart/2011/layout/CircleProcess"/>
    <dgm:cxn modelId="{2EBBB816-4CD5-4B23-880D-1890CC47D432}" type="presParOf" srcId="{BD3CFC40-7383-4EFD-A819-554B781CA14A}" destId="{123FF364-D3E4-4C10-9CB9-DDD3D0BE3EB0}" srcOrd="0" destOrd="0" presId="urn:microsoft.com/office/officeart/2011/layout/CircleProcess"/>
    <dgm:cxn modelId="{4BDF355C-CAB4-43C9-BFAA-2130722E9410}" type="presParOf" srcId="{A120EA82-DAE4-4230-8F6D-5638EE5E7E48}" destId="{06DD5B2E-DD25-46F0-896A-F306C7C08DDE}" srcOrd="1" destOrd="0" presId="urn:microsoft.com/office/officeart/2011/layout/CircleProcess"/>
    <dgm:cxn modelId="{A27D37A2-9B22-4F77-B0F9-083ECBB3FBF0}" type="presParOf" srcId="{06DD5B2E-DD25-46F0-896A-F306C7C08DDE}" destId="{0838253F-303B-4D36-99D7-B81FDDD4F2C4}" srcOrd="0" destOrd="0" presId="urn:microsoft.com/office/officeart/2011/layout/CircleProcess"/>
    <dgm:cxn modelId="{E0F6E79A-CF9B-46AD-BE00-9C9ECBC0EF4E}" type="presParOf" srcId="{A120EA82-DAE4-4230-8F6D-5638EE5E7E48}" destId="{216E50F9-8FF9-43A1-B87B-807ED1DC0F54}" srcOrd="2" destOrd="0" presId="urn:microsoft.com/office/officeart/2011/layout/CircleProcess"/>
    <dgm:cxn modelId="{4103A56A-FB56-4CF5-B4C6-B6FEB9FD8782}" type="presParOf" srcId="{A120EA82-DAE4-4230-8F6D-5638EE5E7E48}" destId="{DD501F62-9AB6-4869-AE51-345517BCAC57}" srcOrd="3" destOrd="0" presId="urn:microsoft.com/office/officeart/2011/layout/CircleProcess"/>
    <dgm:cxn modelId="{84889569-D763-4ED0-9F64-43EEB5CADB49}" type="presParOf" srcId="{DD501F62-9AB6-4869-AE51-345517BCAC57}" destId="{4348632A-2946-4AE0-8F17-A063210A5762}" srcOrd="0" destOrd="0" presId="urn:microsoft.com/office/officeart/2011/layout/CircleProcess"/>
    <dgm:cxn modelId="{6FE979BB-2648-41AC-9540-A94994B0A8B5}" type="presParOf" srcId="{A120EA82-DAE4-4230-8F6D-5638EE5E7E48}" destId="{921AD7CB-D9EB-4D7E-9156-D44D4EDF1A8C}" srcOrd="4" destOrd="0" presId="urn:microsoft.com/office/officeart/2011/layout/CircleProcess"/>
    <dgm:cxn modelId="{3832C4AF-03E0-41A6-B8BE-9E711D73AD6F}" type="presParOf" srcId="{921AD7CB-D9EB-4D7E-9156-D44D4EDF1A8C}" destId="{CF10FB1D-972D-4320-B117-9FFDE6DEFFD8}" srcOrd="0" destOrd="0" presId="urn:microsoft.com/office/officeart/2011/layout/CircleProcess"/>
    <dgm:cxn modelId="{45B0F4ED-CB66-4CBA-B22D-A5C4243E3A5F}" type="presParOf" srcId="{A120EA82-DAE4-4230-8F6D-5638EE5E7E48}" destId="{ACDD2C82-BACC-4CC6-B00A-DC46E7384C20}" srcOrd="5" destOrd="0" presId="urn:microsoft.com/office/officeart/2011/layout/CircleProcess"/>
    <dgm:cxn modelId="{C0BCCEF7-D9B1-4CDF-ACB1-FE4676269A2F}" type="presParOf" srcId="{A120EA82-DAE4-4230-8F6D-5638EE5E7E48}" destId="{4F85E64A-6A40-4E30-A8AE-13169D54DD9B}" srcOrd="6" destOrd="0" presId="urn:microsoft.com/office/officeart/2011/layout/CircleProcess"/>
    <dgm:cxn modelId="{4001F030-EC44-40B2-8BB1-C3FFBE3EFAC6}" type="presParOf" srcId="{4F85E64A-6A40-4E30-A8AE-13169D54DD9B}" destId="{385BABCC-16C8-493C-A9D3-A8FC07C55639}" srcOrd="0" destOrd="0" presId="urn:microsoft.com/office/officeart/2011/layout/CircleProcess"/>
    <dgm:cxn modelId="{8EFC23B9-B258-43B4-9D09-D4250117D18C}" type="presParOf" srcId="{A120EA82-DAE4-4230-8F6D-5638EE5E7E48}" destId="{CC32A5E4-7D94-4772-8D57-56070FBD35E7}" srcOrd="7" destOrd="0" presId="urn:microsoft.com/office/officeart/2011/layout/CircleProcess"/>
    <dgm:cxn modelId="{6F030FFC-CB8F-48B5-AB3D-0362E3277F4D}" type="presParOf" srcId="{CC32A5E4-7D94-4772-8D57-56070FBD35E7}" destId="{1867BF34-AC88-4CDA-B098-8EC5BF031EA0}" srcOrd="0" destOrd="0" presId="urn:microsoft.com/office/officeart/2011/layout/CircleProcess"/>
    <dgm:cxn modelId="{BD8D96DA-4253-42F0-918A-4FECE2FEE32C}" type="presParOf" srcId="{A120EA82-DAE4-4230-8F6D-5638EE5E7E48}" destId="{EB1108E0-6DC2-4459-B7C7-020518BD2BFE}" srcOrd="8" destOrd="0" presId="urn:microsoft.com/office/officeart/2011/layout/CircleProcess"/>
    <dgm:cxn modelId="{57E0CBB1-8A92-4B89-BE72-DF9A66246583}" type="presParOf" srcId="{A120EA82-DAE4-4230-8F6D-5638EE5E7E48}" destId="{F49E3A8B-1C88-4930-AD46-B1F7789EA055}" srcOrd="9" destOrd="0" presId="urn:microsoft.com/office/officeart/2011/layout/CircleProcess"/>
    <dgm:cxn modelId="{EF0842E9-E0BA-49E7-9EE9-C730D485A883}" type="presParOf" srcId="{F49E3A8B-1C88-4930-AD46-B1F7789EA055}" destId="{99381FF5-311C-446E-9197-4015F8A3D06E}" srcOrd="0" destOrd="0" presId="urn:microsoft.com/office/officeart/2011/layout/CircleProcess"/>
    <dgm:cxn modelId="{FAAFF0B2-EF49-4E5D-8304-455A1A93957B}" type="presParOf" srcId="{A120EA82-DAE4-4230-8F6D-5638EE5E7E48}" destId="{6C863833-8901-4522-80B7-948C77AED00C}" srcOrd="10" destOrd="0" presId="urn:microsoft.com/office/officeart/2011/layout/CircleProcess"/>
    <dgm:cxn modelId="{B8301FCD-0D74-4479-8DA5-004554D80765}" type="presParOf" srcId="{6C863833-8901-4522-80B7-948C77AED00C}" destId="{5F6D68A0-72B7-4D35-B686-BFA9B1002118}" srcOrd="0" destOrd="0" presId="urn:microsoft.com/office/officeart/2011/layout/CircleProcess"/>
    <dgm:cxn modelId="{5DC159DC-D91E-4732-800A-27CFFF1B0466}" type="presParOf" srcId="{A120EA82-DAE4-4230-8F6D-5638EE5E7E48}" destId="{A72669B0-6431-4894-B1A0-365D433307F2}" srcOrd="11" destOrd="0" presId="urn:microsoft.com/office/officeart/2011/layout/CircleProcess"/>
    <dgm:cxn modelId="{903FFB3F-A257-4A53-B5F3-BE46F778A6E2}" type="presParOf" srcId="{A120EA82-DAE4-4230-8F6D-5638EE5E7E48}" destId="{4D2EB0D6-7378-47BA-BB30-2BA97539FD01}" srcOrd="12" destOrd="0" presId="urn:microsoft.com/office/officeart/2011/layout/CircleProcess"/>
    <dgm:cxn modelId="{25CFE7FB-9F4D-4CE5-A4EC-1257F581787C}" type="presParOf" srcId="{4D2EB0D6-7378-47BA-BB30-2BA97539FD01}" destId="{F95A576B-BE57-4B15-859B-23AFB71B9326}" srcOrd="0" destOrd="0" presId="urn:microsoft.com/office/officeart/2011/layout/CircleProcess"/>
    <dgm:cxn modelId="{BC03171D-A7A8-4361-AE50-7DFBE18638DF}" type="presParOf" srcId="{A120EA82-DAE4-4230-8F6D-5638EE5E7E48}" destId="{E5C2403C-E141-4957-B877-EB9A27F19D43}" srcOrd="13" destOrd="0" presId="urn:microsoft.com/office/officeart/2011/layout/CircleProcess"/>
    <dgm:cxn modelId="{50D9B405-A2B0-43AC-9E82-9126962CEF10}" type="presParOf" srcId="{E5C2403C-E141-4957-B877-EB9A27F19D43}" destId="{2894326C-55F5-4798-B378-F2B7D415ED94}" srcOrd="0" destOrd="0" presId="urn:microsoft.com/office/officeart/2011/layout/CircleProcess"/>
    <dgm:cxn modelId="{8A698184-FBFE-4A81-9CB9-6E6212B4AC3E}" type="presParOf" srcId="{A120EA82-DAE4-4230-8F6D-5638EE5E7E48}" destId="{CF4A0335-DA08-4787-8D63-DE66556D95EB}" srcOrd="14" destOrd="0" presId="urn:microsoft.com/office/officeart/2011/layout/CircleProcess"/>
    <dgm:cxn modelId="{6D5C9675-3D9E-4659-8DF7-F88A307B9D00}" type="presParOf" srcId="{A120EA82-DAE4-4230-8F6D-5638EE5E7E48}" destId="{5F0B8D3C-6365-478F-92EA-E862B31C2995}" srcOrd="15" destOrd="0" presId="urn:microsoft.com/office/officeart/2011/layout/CircleProcess"/>
    <dgm:cxn modelId="{D3C49702-C739-4F65-A574-B17AD4B07EC6}" type="presParOf" srcId="{5F0B8D3C-6365-478F-92EA-E862B31C2995}" destId="{ED98C093-A87B-403D-81E6-EBE572A66849}" srcOrd="0" destOrd="0" presId="urn:microsoft.com/office/officeart/2011/layout/CircleProcess"/>
    <dgm:cxn modelId="{8AEED475-1275-4438-BDF2-AA24D87BE631}" type="presParOf" srcId="{A120EA82-DAE4-4230-8F6D-5638EE5E7E48}" destId="{229BC8E5-F4B6-4A84-9C72-753EE1EFF4BE}" srcOrd="16" destOrd="0" presId="urn:microsoft.com/office/officeart/2011/layout/CircleProcess"/>
    <dgm:cxn modelId="{6D02D028-2AB7-447E-A952-0928942A8088}" type="presParOf" srcId="{229BC8E5-F4B6-4A84-9C72-753EE1EFF4BE}" destId="{2901C210-7B4B-4F37-8A2F-6629293DA55A}" srcOrd="0" destOrd="0" presId="urn:microsoft.com/office/officeart/2011/layout/CircleProcess"/>
    <dgm:cxn modelId="{2DD0D905-DBCD-42EB-8BF9-DC84044CD1B6}" type="presParOf" srcId="{A120EA82-DAE4-4230-8F6D-5638EE5E7E48}" destId="{E5D66C70-80D3-4B17-8729-BC9B45B7C2D2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65F1B5-B4A6-4D95-8F41-2A2F93253642}" type="doc">
      <dgm:prSet loTypeId="urn:microsoft.com/office/officeart/2005/8/layout/h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BBBCFA7-D2F8-4D77-86BB-FAABD57F70E1}">
      <dgm:prSet phldrT="[Text]" custT="1"/>
      <dgm:spPr/>
      <dgm:t>
        <a:bodyPr/>
        <a:lstStyle/>
        <a:p>
          <a:r>
            <a:rPr lang="en-US" sz="1800" dirty="0" smtClean="0"/>
            <a:t>Batch Layer</a:t>
          </a:r>
          <a:endParaRPr lang="en-US" sz="1800" dirty="0"/>
        </a:p>
      </dgm:t>
    </dgm:pt>
    <dgm:pt modelId="{FB9E5296-779A-4496-A337-E21ED6467ECC}" type="parTrans" cxnId="{70B5A2A0-937E-4A81-BC4A-49F9F3F6BA0E}">
      <dgm:prSet/>
      <dgm:spPr/>
      <dgm:t>
        <a:bodyPr/>
        <a:lstStyle/>
        <a:p>
          <a:endParaRPr lang="en-US" sz="2000"/>
        </a:p>
      </dgm:t>
    </dgm:pt>
    <dgm:pt modelId="{F22A53BA-8160-4A06-8F00-366E2D3B73AB}" type="sibTrans" cxnId="{70B5A2A0-937E-4A81-BC4A-49F9F3F6BA0E}">
      <dgm:prSet/>
      <dgm:spPr/>
      <dgm:t>
        <a:bodyPr/>
        <a:lstStyle/>
        <a:p>
          <a:endParaRPr lang="en-US" sz="2000"/>
        </a:p>
      </dgm:t>
    </dgm:pt>
    <dgm:pt modelId="{0DF9D1C3-C73F-4C64-AE2B-B16429D9FCFD}">
      <dgm:prSet phldrT="[Text]" custT="1"/>
      <dgm:spPr/>
      <dgm:t>
        <a:bodyPr/>
        <a:lstStyle/>
        <a:p>
          <a:r>
            <a:rPr lang="en-US" sz="1600" dirty="0" smtClean="0"/>
            <a:t>Stores an immutable constantly growing dataset</a:t>
          </a:r>
          <a:endParaRPr lang="en-US" sz="1600" dirty="0"/>
        </a:p>
      </dgm:t>
    </dgm:pt>
    <dgm:pt modelId="{714CD96E-B090-45D9-85C5-E8CD37512967}" type="parTrans" cxnId="{A0BBC14C-6995-48AC-B5B1-466D56B2F67C}">
      <dgm:prSet/>
      <dgm:spPr/>
      <dgm:t>
        <a:bodyPr/>
        <a:lstStyle/>
        <a:p>
          <a:endParaRPr lang="en-US" sz="2000"/>
        </a:p>
      </dgm:t>
    </dgm:pt>
    <dgm:pt modelId="{D773D791-DBBE-4D09-8C87-6BFBBA92F8E5}" type="sibTrans" cxnId="{A0BBC14C-6995-48AC-B5B1-466D56B2F67C}">
      <dgm:prSet/>
      <dgm:spPr/>
      <dgm:t>
        <a:bodyPr/>
        <a:lstStyle/>
        <a:p>
          <a:endParaRPr lang="en-US" sz="2000"/>
        </a:p>
      </dgm:t>
    </dgm:pt>
    <dgm:pt modelId="{8B883D32-643D-421F-8BD3-AC8C2ED874DC}">
      <dgm:prSet custT="1"/>
      <dgm:spPr/>
      <dgm:t>
        <a:bodyPr/>
        <a:lstStyle/>
        <a:p>
          <a:r>
            <a:rPr lang="en-US" sz="1600" dirty="0" smtClean="0"/>
            <a:t>Computes arbitrary views from this dataset</a:t>
          </a:r>
          <a:endParaRPr lang="en-US" sz="1600" dirty="0"/>
        </a:p>
      </dgm:t>
    </dgm:pt>
    <dgm:pt modelId="{FFD0E77C-DDCE-4B6E-BF2D-620259BF96CB}" type="parTrans" cxnId="{3BF7A16E-8A40-4BFB-AF27-11D90AED2BC3}">
      <dgm:prSet/>
      <dgm:spPr/>
      <dgm:t>
        <a:bodyPr/>
        <a:lstStyle/>
        <a:p>
          <a:endParaRPr lang="en-US" sz="2000"/>
        </a:p>
      </dgm:t>
    </dgm:pt>
    <dgm:pt modelId="{5C2B93F1-685B-471B-8B2E-A10704ED292C}" type="sibTrans" cxnId="{3BF7A16E-8A40-4BFB-AF27-11D90AED2BC3}">
      <dgm:prSet/>
      <dgm:spPr/>
      <dgm:t>
        <a:bodyPr/>
        <a:lstStyle/>
        <a:p>
          <a:endParaRPr lang="en-US" sz="2000"/>
        </a:p>
      </dgm:t>
    </dgm:pt>
    <dgm:pt modelId="{DE2E1D90-83CC-480B-949B-84995ED7EE06}">
      <dgm:prSet custT="1"/>
      <dgm:spPr/>
      <dgm:t>
        <a:bodyPr/>
        <a:lstStyle/>
        <a:p>
          <a:r>
            <a:rPr lang="en-US" sz="1600" dirty="0" smtClean="0"/>
            <a:t>View creation can take hours</a:t>
          </a:r>
          <a:endParaRPr lang="en-US" sz="1600" dirty="0"/>
        </a:p>
      </dgm:t>
    </dgm:pt>
    <dgm:pt modelId="{573CBACF-CA17-4775-8B79-F473E92334CA}" type="parTrans" cxnId="{639E2C8A-78CC-4B88-BFFF-53D4EDF79459}">
      <dgm:prSet/>
      <dgm:spPr/>
      <dgm:t>
        <a:bodyPr/>
        <a:lstStyle/>
        <a:p>
          <a:endParaRPr lang="en-US" sz="2000"/>
        </a:p>
      </dgm:t>
    </dgm:pt>
    <dgm:pt modelId="{B5D2D324-7B5E-4F00-B536-A12EBF4FE76A}" type="sibTrans" cxnId="{639E2C8A-78CC-4B88-BFFF-53D4EDF79459}">
      <dgm:prSet/>
      <dgm:spPr/>
      <dgm:t>
        <a:bodyPr/>
        <a:lstStyle/>
        <a:p>
          <a:endParaRPr lang="en-US" sz="2000"/>
        </a:p>
      </dgm:t>
    </dgm:pt>
    <dgm:pt modelId="{F74FB06F-2D35-4851-9409-887E3B1E1076}">
      <dgm:prSet custT="1"/>
      <dgm:spPr/>
      <dgm:t>
        <a:bodyPr/>
        <a:lstStyle/>
        <a:p>
          <a:r>
            <a:rPr lang="en-US" sz="1600" dirty="0" smtClean="0"/>
            <a:t>Views can always be  recreated from master data</a:t>
          </a:r>
          <a:endParaRPr lang="en-US" sz="1600" dirty="0"/>
        </a:p>
      </dgm:t>
    </dgm:pt>
    <dgm:pt modelId="{A700D9E9-30EA-400C-A79E-44C64126C28B}" type="parTrans" cxnId="{CB7B0A92-4964-43F2-9648-92701BC2DD56}">
      <dgm:prSet/>
      <dgm:spPr/>
      <dgm:t>
        <a:bodyPr/>
        <a:lstStyle/>
        <a:p>
          <a:endParaRPr lang="en-US" sz="2000"/>
        </a:p>
      </dgm:t>
    </dgm:pt>
    <dgm:pt modelId="{2326D28E-FB36-4EE4-A611-6B3002027349}" type="sibTrans" cxnId="{CB7B0A92-4964-43F2-9648-92701BC2DD56}">
      <dgm:prSet/>
      <dgm:spPr/>
      <dgm:t>
        <a:bodyPr/>
        <a:lstStyle/>
        <a:p>
          <a:endParaRPr lang="en-US" sz="2000"/>
        </a:p>
      </dgm:t>
    </dgm:pt>
    <dgm:pt modelId="{7FA40A8E-ECC4-4B53-A5D3-76C2AF862E3C}" type="pres">
      <dgm:prSet presAssocID="{D665F1B5-B4A6-4D95-8F41-2A2F9325364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EEEA3F-8C7D-4259-97CD-CBC0A58368DE}" type="pres">
      <dgm:prSet presAssocID="{3BBBCFA7-D2F8-4D77-86BB-FAABD57F70E1}" presName="roof" presStyleLbl="dkBgShp" presStyleIdx="0" presStyleCnt="2"/>
      <dgm:spPr/>
      <dgm:t>
        <a:bodyPr/>
        <a:lstStyle/>
        <a:p>
          <a:endParaRPr lang="en-US"/>
        </a:p>
      </dgm:t>
    </dgm:pt>
    <dgm:pt modelId="{52A731CB-FE98-4D12-A08E-EF0AFD10D02E}" type="pres">
      <dgm:prSet presAssocID="{3BBBCFA7-D2F8-4D77-86BB-FAABD57F70E1}" presName="pillars" presStyleCnt="0"/>
      <dgm:spPr/>
      <dgm:t>
        <a:bodyPr/>
        <a:lstStyle/>
        <a:p>
          <a:endParaRPr lang="en-US"/>
        </a:p>
      </dgm:t>
    </dgm:pt>
    <dgm:pt modelId="{07CE8535-F38B-491F-AB88-30D46985CE66}" type="pres">
      <dgm:prSet presAssocID="{3BBBCFA7-D2F8-4D77-86BB-FAABD57F70E1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46E08-CFBF-406E-A1C6-235CCCFAD730}" type="pres">
      <dgm:prSet presAssocID="{8B883D32-643D-421F-8BD3-AC8C2ED874DC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1CD47-E63F-45F8-8A61-FF26A2AE1635}" type="pres">
      <dgm:prSet presAssocID="{DE2E1D90-83CC-480B-949B-84995ED7EE06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887B53-D597-4F32-A361-C0581E6818AE}" type="pres">
      <dgm:prSet presAssocID="{F74FB06F-2D35-4851-9409-887E3B1E1076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0E330-A80C-4993-A90F-797A2917507D}" type="pres">
      <dgm:prSet presAssocID="{3BBBCFA7-D2F8-4D77-86BB-FAABD57F70E1}" presName="base" presStyleLbl="dkBgShp" presStyleIdx="1" presStyleCnt="2"/>
      <dgm:spPr/>
      <dgm:t>
        <a:bodyPr/>
        <a:lstStyle/>
        <a:p>
          <a:endParaRPr lang="en-US"/>
        </a:p>
      </dgm:t>
    </dgm:pt>
  </dgm:ptLst>
  <dgm:cxnLst>
    <dgm:cxn modelId="{B736A30F-1A58-48EC-8425-BC1022F43A0C}" type="presOf" srcId="{3BBBCFA7-D2F8-4D77-86BB-FAABD57F70E1}" destId="{F1EEEA3F-8C7D-4259-97CD-CBC0A58368DE}" srcOrd="0" destOrd="0" presId="urn:microsoft.com/office/officeart/2005/8/layout/hList3"/>
    <dgm:cxn modelId="{13BB4BB3-5929-4F73-BFBF-6596385712C4}" type="presOf" srcId="{DE2E1D90-83CC-480B-949B-84995ED7EE06}" destId="{9D71CD47-E63F-45F8-8A61-FF26A2AE1635}" srcOrd="0" destOrd="0" presId="urn:microsoft.com/office/officeart/2005/8/layout/hList3"/>
    <dgm:cxn modelId="{EE6C6E21-07B7-4DD3-B60D-41F17A9A5F19}" type="presOf" srcId="{0DF9D1C3-C73F-4C64-AE2B-B16429D9FCFD}" destId="{07CE8535-F38B-491F-AB88-30D46985CE66}" srcOrd="0" destOrd="0" presId="urn:microsoft.com/office/officeart/2005/8/layout/hList3"/>
    <dgm:cxn modelId="{4993CFD9-1532-4D25-B61D-B66FAFF1B988}" type="presOf" srcId="{8B883D32-643D-421F-8BD3-AC8C2ED874DC}" destId="{DBC46E08-CFBF-406E-A1C6-235CCCFAD730}" srcOrd="0" destOrd="0" presId="urn:microsoft.com/office/officeart/2005/8/layout/hList3"/>
    <dgm:cxn modelId="{70B5A2A0-937E-4A81-BC4A-49F9F3F6BA0E}" srcId="{D665F1B5-B4A6-4D95-8F41-2A2F93253642}" destId="{3BBBCFA7-D2F8-4D77-86BB-FAABD57F70E1}" srcOrd="0" destOrd="0" parTransId="{FB9E5296-779A-4496-A337-E21ED6467ECC}" sibTransId="{F22A53BA-8160-4A06-8F00-366E2D3B73AB}"/>
    <dgm:cxn modelId="{3BF7A16E-8A40-4BFB-AF27-11D90AED2BC3}" srcId="{3BBBCFA7-D2F8-4D77-86BB-FAABD57F70E1}" destId="{8B883D32-643D-421F-8BD3-AC8C2ED874DC}" srcOrd="1" destOrd="0" parTransId="{FFD0E77C-DDCE-4B6E-BF2D-620259BF96CB}" sibTransId="{5C2B93F1-685B-471B-8B2E-A10704ED292C}"/>
    <dgm:cxn modelId="{A0BBC14C-6995-48AC-B5B1-466D56B2F67C}" srcId="{3BBBCFA7-D2F8-4D77-86BB-FAABD57F70E1}" destId="{0DF9D1C3-C73F-4C64-AE2B-B16429D9FCFD}" srcOrd="0" destOrd="0" parTransId="{714CD96E-B090-45D9-85C5-E8CD37512967}" sibTransId="{D773D791-DBBE-4D09-8C87-6BFBBA92F8E5}"/>
    <dgm:cxn modelId="{46A657C5-294F-49DF-A97F-F9513C23D6C1}" type="presOf" srcId="{D665F1B5-B4A6-4D95-8F41-2A2F93253642}" destId="{7FA40A8E-ECC4-4B53-A5D3-76C2AF862E3C}" srcOrd="0" destOrd="0" presId="urn:microsoft.com/office/officeart/2005/8/layout/hList3"/>
    <dgm:cxn modelId="{CB7B0A92-4964-43F2-9648-92701BC2DD56}" srcId="{3BBBCFA7-D2F8-4D77-86BB-FAABD57F70E1}" destId="{F74FB06F-2D35-4851-9409-887E3B1E1076}" srcOrd="3" destOrd="0" parTransId="{A700D9E9-30EA-400C-A79E-44C64126C28B}" sibTransId="{2326D28E-FB36-4EE4-A611-6B3002027349}"/>
    <dgm:cxn modelId="{BE03B265-6F1E-4377-9236-8B1783BF4A3C}" type="presOf" srcId="{F74FB06F-2D35-4851-9409-887E3B1E1076}" destId="{9C887B53-D597-4F32-A361-C0581E6818AE}" srcOrd="0" destOrd="0" presId="urn:microsoft.com/office/officeart/2005/8/layout/hList3"/>
    <dgm:cxn modelId="{639E2C8A-78CC-4B88-BFFF-53D4EDF79459}" srcId="{3BBBCFA7-D2F8-4D77-86BB-FAABD57F70E1}" destId="{DE2E1D90-83CC-480B-949B-84995ED7EE06}" srcOrd="2" destOrd="0" parTransId="{573CBACF-CA17-4775-8B79-F473E92334CA}" sibTransId="{B5D2D324-7B5E-4F00-B536-A12EBF4FE76A}"/>
    <dgm:cxn modelId="{6EF42AC2-EDED-49C7-8501-B6552AC812C1}" type="presParOf" srcId="{7FA40A8E-ECC4-4B53-A5D3-76C2AF862E3C}" destId="{F1EEEA3F-8C7D-4259-97CD-CBC0A58368DE}" srcOrd="0" destOrd="0" presId="urn:microsoft.com/office/officeart/2005/8/layout/hList3"/>
    <dgm:cxn modelId="{4F792FB2-9D64-4AB7-8D12-B0D53CC02684}" type="presParOf" srcId="{7FA40A8E-ECC4-4B53-A5D3-76C2AF862E3C}" destId="{52A731CB-FE98-4D12-A08E-EF0AFD10D02E}" srcOrd="1" destOrd="0" presId="urn:microsoft.com/office/officeart/2005/8/layout/hList3"/>
    <dgm:cxn modelId="{68B9895D-9F02-41B0-8761-C7F94501F720}" type="presParOf" srcId="{52A731CB-FE98-4D12-A08E-EF0AFD10D02E}" destId="{07CE8535-F38B-491F-AB88-30D46985CE66}" srcOrd="0" destOrd="0" presId="urn:microsoft.com/office/officeart/2005/8/layout/hList3"/>
    <dgm:cxn modelId="{A24E2389-696F-43F3-8CC1-85E222FED939}" type="presParOf" srcId="{52A731CB-FE98-4D12-A08E-EF0AFD10D02E}" destId="{DBC46E08-CFBF-406E-A1C6-235CCCFAD730}" srcOrd="1" destOrd="0" presId="urn:microsoft.com/office/officeart/2005/8/layout/hList3"/>
    <dgm:cxn modelId="{A65B4B18-D8D3-4739-8752-B125659C47D1}" type="presParOf" srcId="{52A731CB-FE98-4D12-A08E-EF0AFD10D02E}" destId="{9D71CD47-E63F-45F8-8A61-FF26A2AE1635}" srcOrd="2" destOrd="0" presId="urn:microsoft.com/office/officeart/2005/8/layout/hList3"/>
    <dgm:cxn modelId="{5D415501-20EF-41A7-8E52-959E9D0C2267}" type="presParOf" srcId="{52A731CB-FE98-4D12-A08E-EF0AFD10D02E}" destId="{9C887B53-D597-4F32-A361-C0581E6818AE}" srcOrd="3" destOrd="0" presId="urn:microsoft.com/office/officeart/2005/8/layout/hList3"/>
    <dgm:cxn modelId="{42104CC5-BC38-4435-8CBB-54F3BD30D804}" type="presParOf" srcId="{7FA40A8E-ECC4-4B53-A5D3-76C2AF862E3C}" destId="{38F0E330-A80C-4993-A90F-797A2917507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65F1B5-B4A6-4D95-8F41-2A2F93253642}" type="doc">
      <dgm:prSet loTypeId="urn:microsoft.com/office/officeart/2005/8/layout/h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BBBCFA7-D2F8-4D77-86BB-FAABD57F70E1}">
      <dgm:prSet phldrT="[Text]" custT="1"/>
      <dgm:spPr/>
      <dgm:t>
        <a:bodyPr/>
        <a:lstStyle/>
        <a:p>
          <a:r>
            <a:rPr lang="en-US" sz="1800" dirty="0" smtClean="0"/>
            <a:t>Speed Layer</a:t>
          </a:r>
          <a:endParaRPr lang="en-US" sz="1800" dirty="0"/>
        </a:p>
      </dgm:t>
    </dgm:pt>
    <dgm:pt modelId="{FB9E5296-779A-4496-A337-E21ED6467ECC}" type="parTrans" cxnId="{70B5A2A0-937E-4A81-BC4A-49F9F3F6BA0E}">
      <dgm:prSet/>
      <dgm:spPr/>
      <dgm:t>
        <a:bodyPr/>
        <a:lstStyle/>
        <a:p>
          <a:endParaRPr lang="en-US" sz="2000"/>
        </a:p>
      </dgm:t>
    </dgm:pt>
    <dgm:pt modelId="{F22A53BA-8160-4A06-8F00-366E2D3B73AB}" type="sibTrans" cxnId="{70B5A2A0-937E-4A81-BC4A-49F9F3F6BA0E}">
      <dgm:prSet/>
      <dgm:spPr/>
      <dgm:t>
        <a:bodyPr/>
        <a:lstStyle/>
        <a:p>
          <a:endParaRPr lang="en-US" sz="2000"/>
        </a:p>
      </dgm:t>
    </dgm:pt>
    <dgm:pt modelId="{CE3742D8-279B-4CD9-8BEB-C1FD7FFD509D}">
      <dgm:prSet phldrT="[Text]" custT="1"/>
      <dgm:spPr/>
      <dgm:t>
        <a:bodyPr/>
        <a:lstStyle/>
        <a:p>
          <a:r>
            <a:rPr lang="en-US" sz="1800" dirty="0" smtClean="0"/>
            <a:t>Computes \views from the constant stream of data it receives</a:t>
          </a:r>
          <a:endParaRPr lang="en-US" sz="1800" dirty="0"/>
        </a:p>
      </dgm:t>
    </dgm:pt>
    <dgm:pt modelId="{CE0D6D0E-6BAC-46DC-92B4-DF25627B39FD}" type="parTrans" cxnId="{16460C5D-920B-496F-B9DF-5AB83C3C5A08}">
      <dgm:prSet/>
      <dgm:spPr/>
      <dgm:t>
        <a:bodyPr/>
        <a:lstStyle/>
        <a:p>
          <a:endParaRPr lang="en-US" sz="1600"/>
        </a:p>
      </dgm:t>
    </dgm:pt>
    <dgm:pt modelId="{69F25C1B-EF43-4B6A-9846-F102B4E2EE28}" type="sibTrans" cxnId="{16460C5D-920B-496F-B9DF-5AB83C3C5A08}">
      <dgm:prSet/>
      <dgm:spPr/>
      <dgm:t>
        <a:bodyPr/>
        <a:lstStyle/>
        <a:p>
          <a:endParaRPr lang="en-US" sz="1600"/>
        </a:p>
      </dgm:t>
    </dgm:pt>
    <dgm:pt modelId="{6A88F119-2C47-4BBF-AC4D-9D3AA652C852}">
      <dgm:prSet custT="1"/>
      <dgm:spPr/>
      <dgm:t>
        <a:bodyPr/>
        <a:lstStyle/>
        <a:p>
          <a:r>
            <a:rPr lang="en-US" sz="1800" dirty="0" smtClean="0"/>
            <a:t>Needed to compensate for the high latency of the batch layer</a:t>
          </a:r>
          <a:endParaRPr lang="en-US" sz="1800" dirty="0"/>
        </a:p>
      </dgm:t>
    </dgm:pt>
    <dgm:pt modelId="{0165E7A6-4F7A-4842-B8D3-0003BA73C082}" type="parTrans" cxnId="{F8B5A148-5AA4-4CEB-BD3A-7392E2BDB740}">
      <dgm:prSet/>
      <dgm:spPr/>
      <dgm:t>
        <a:bodyPr/>
        <a:lstStyle/>
        <a:p>
          <a:endParaRPr lang="en-US" sz="1600"/>
        </a:p>
      </dgm:t>
    </dgm:pt>
    <dgm:pt modelId="{33E5AEAB-02D7-4FB4-A9F3-FC797B231EF3}" type="sibTrans" cxnId="{F8B5A148-5AA4-4CEB-BD3A-7392E2BDB740}">
      <dgm:prSet/>
      <dgm:spPr/>
      <dgm:t>
        <a:bodyPr/>
        <a:lstStyle/>
        <a:p>
          <a:endParaRPr lang="en-US" sz="1600"/>
        </a:p>
      </dgm:t>
    </dgm:pt>
    <dgm:pt modelId="{CEFEE50C-A296-432A-A8F2-D8CBA999B477}">
      <dgm:prSet custT="1"/>
      <dgm:spPr/>
      <dgm:t>
        <a:bodyPr/>
        <a:lstStyle/>
        <a:p>
          <a:r>
            <a:rPr lang="en-US" sz="1800" dirty="0" smtClean="0"/>
            <a:t>Incremental model and views are transient</a:t>
          </a:r>
          <a:endParaRPr lang="en-US" sz="1800" dirty="0"/>
        </a:p>
      </dgm:t>
    </dgm:pt>
    <dgm:pt modelId="{D2D85C7B-64F4-451F-906C-C1385DE5B899}" type="parTrans" cxnId="{0D927709-9141-49F9-8C42-C572A305D614}">
      <dgm:prSet/>
      <dgm:spPr/>
      <dgm:t>
        <a:bodyPr/>
        <a:lstStyle/>
        <a:p>
          <a:endParaRPr lang="en-US" sz="1600"/>
        </a:p>
      </dgm:t>
    </dgm:pt>
    <dgm:pt modelId="{BF3E1A64-891E-4437-806D-9E985E34FB94}" type="sibTrans" cxnId="{0D927709-9141-49F9-8C42-C572A305D614}">
      <dgm:prSet/>
      <dgm:spPr/>
      <dgm:t>
        <a:bodyPr/>
        <a:lstStyle/>
        <a:p>
          <a:endParaRPr lang="en-US" sz="1600"/>
        </a:p>
      </dgm:t>
    </dgm:pt>
    <dgm:pt modelId="{7FA40A8E-ECC4-4B53-A5D3-76C2AF862E3C}" type="pres">
      <dgm:prSet presAssocID="{D665F1B5-B4A6-4D95-8F41-2A2F9325364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EEEA3F-8C7D-4259-97CD-CBC0A58368DE}" type="pres">
      <dgm:prSet presAssocID="{3BBBCFA7-D2F8-4D77-86BB-FAABD57F70E1}" presName="roof" presStyleLbl="dkBgShp" presStyleIdx="0" presStyleCnt="2"/>
      <dgm:spPr/>
      <dgm:t>
        <a:bodyPr/>
        <a:lstStyle/>
        <a:p>
          <a:endParaRPr lang="en-US"/>
        </a:p>
      </dgm:t>
    </dgm:pt>
    <dgm:pt modelId="{52A731CB-FE98-4D12-A08E-EF0AFD10D02E}" type="pres">
      <dgm:prSet presAssocID="{3BBBCFA7-D2F8-4D77-86BB-FAABD57F70E1}" presName="pillars" presStyleCnt="0"/>
      <dgm:spPr/>
      <dgm:t>
        <a:bodyPr/>
        <a:lstStyle/>
        <a:p>
          <a:endParaRPr lang="en-US"/>
        </a:p>
      </dgm:t>
    </dgm:pt>
    <dgm:pt modelId="{07CE8535-F38B-491F-AB88-30D46985CE66}" type="pres">
      <dgm:prSet presAssocID="{3BBBCFA7-D2F8-4D77-86BB-FAABD57F70E1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342EB-66FD-47A2-A05E-BF3CAE4A49E3}" type="pres">
      <dgm:prSet presAssocID="{6A88F119-2C47-4BBF-AC4D-9D3AA652C852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BFD8B-585F-4625-8702-48D730271A5D}" type="pres">
      <dgm:prSet presAssocID="{CEFEE50C-A296-432A-A8F2-D8CBA999B477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0E330-A80C-4993-A90F-797A2917507D}" type="pres">
      <dgm:prSet presAssocID="{3BBBCFA7-D2F8-4D77-86BB-FAABD57F70E1}" presName="base" presStyleLbl="dkBgShp" presStyleIdx="1" presStyleCnt="2"/>
      <dgm:spPr/>
      <dgm:t>
        <a:bodyPr/>
        <a:lstStyle/>
        <a:p>
          <a:endParaRPr lang="en-US"/>
        </a:p>
      </dgm:t>
    </dgm:pt>
  </dgm:ptLst>
  <dgm:cxnLst>
    <dgm:cxn modelId="{E0EFEAC6-64AD-4DF7-865A-51403E608138}" type="presOf" srcId="{D665F1B5-B4A6-4D95-8F41-2A2F93253642}" destId="{7FA40A8E-ECC4-4B53-A5D3-76C2AF862E3C}" srcOrd="0" destOrd="0" presId="urn:microsoft.com/office/officeart/2005/8/layout/hList3"/>
    <dgm:cxn modelId="{58A6570E-DDCC-486F-BC32-2F0BF24F0CEF}" type="presOf" srcId="{CE3742D8-279B-4CD9-8BEB-C1FD7FFD509D}" destId="{07CE8535-F38B-491F-AB88-30D46985CE66}" srcOrd="0" destOrd="0" presId="urn:microsoft.com/office/officeart/2005/8/layout/hList3"/>
    <dgm:cxn modelId="{82827245-A440-409D-BCDA-EC5C06425CB9}" type="presOf" srcId="{3BBBCFA7-D2F8-4D77-86BB-FAABD57F70E1}" destId="{F1EEEA3F-8C7D-4259-97CD-CBC0A58368DE}" srcOrd="0" destOrd="0" presId="urn:microsoft.com/office/officeart/2005/8/layout/hList3"/>
    <dgm:cxn modelId="{14454FAA-DD34-419F-85CE-3BD2616523E2}" type="presOf" srcId="{CEFEE50C-A296-432A-A8F2-D8CBA999B477}" destId="{773BFD8B-585F-4625-8702-48D730271A5D}" srcOrd="0" destOrd="0" presId="urn:microsoft.com/office/officeart/2005/8/layout/hList3"/>
    <dgm:cxn modelId="{0D927709-9141-49F9-8C42-C572A305D614}" srcId="{3BBBCFA7-D2F8-4D77-86BB-FAABD57F70E1}" destId="{CEFEE50C-A296-432A-A8F2-D8CBA999B477}" srcOrd="2" destOrd="0" parTransId="{D2D85C7B-64F4-451F-906C-C1385DE5B899}" sibTransId="{BF3E1A64-891E-4437-806D-9E985E34FB94}"/>
    <dgm:cxn modelId="{16460C5D-920B-496F-B9DF-5AB83C3C5A08}" srcId="{3BBBCFA7-D2F8-4D77-86BB-FAABD57F70E1}" destId="{CE3742D8-279B-4CD9-8BEB-C1FD7FFD509D}" srcOrd="0" destOrd="0" parTransId="{CE0D6D0E-6BAC-46DC-92B4-DF25627B39FD}" sibTransId="{69F25C1B-EF43-4B6A-9846-F102B4E2EE28}"/>
    <dgm:cxn modelId="{3EEBAE61-B8FC-4189-B77B-1B9B4F58D6B2}" type="presOf" srcId="{6A88F119-2C47-4BBF-AC4D-9D3AA652C852}" destId="{267342EB-66FD-47A2-A05E-BF3CAE4A49E3}" srcOrd="0" destOrd="0" presId="urn:microsoft.com/office/officeart/2005/8/layout/hList3"/>
    <dgm:cxn modelId="{F8B5A148-5AA4-4CEB-BD3A-7392E2BDB740}" srcId="{3BBBCFA7-D2F8-4D77-86BB-FAABD57F70E1}" destId="{6A88F119-2C47-4BBF-AC4D-9D3AA652C852}" srcOrd="1" destOrd="0" parTransId="{0165E7A6-4F7A-4842-B8D3-0003BA73C082}" sibTransId="{33E5AEAB-02D7-4FB4-A9F3-FC797B231EF3}"/>
    <dgm:cxn modelId="{70B5A2A0-937E-4A81-BC4A-49F9F3F6BA0E}" srcId="{D665F1B5-B4A6-4D95-8F41-2A2F93253642}" destId="{3BBBCFA7-D2F8-4D77-86BB-FAABD57F70E1}" srcOrd="0" destOrd="0" parTransId="{FB9E5296-779A-4496-A337-E21ED6467ECC}" sibTransId="{F22A53BA-8160-4A06-8F00-366E2D3B73AB}"/>
    <dgm:cxn modelId="{931063C9-88AB-4BA0-8038-13E06788A472}" type="presParOf" srcId="{7FA40A8E-ECC4-4B53-A5D3-76C2AF862E3C}" destId="{F1EEEA3F-8C7D-4259-97CD-CBC0A58368DE}" srcOrd="0" destOrd="0" presId="urn:microsoft.com/office/officeart/2005/8/layout/hList3"/>
    <dgm:cxn modelId="{AFD6CB65-E0D0-46DC-8E22-978D8CE21928}" type="presParOf" srcId="{7FA40A8E-ECC4-4B53-A5D3-76C2AF862E3C}" destId="{52A731CB-FE98-4D12-A08E-EF0AFD10D02E}" srcOrd="1" destOrd="0" presId="urn:microsoft.com/office/officeart/2005/8/layout/hList3"/>
    <dgm:cxn modelId="{1D4CFC04-6DFD-436D-BA62-09A329D32581}" type="presParOf" srcId="{52A731CB-FE98-4D12-A08E-EF0AFD10D02E}" destId="{07CE8535-F38B-491F-AB88-30D46985CE66}" srcOrd="0" destOrd="0" presId="urn:microsoft.com/office/officeart/2005/8/layout/hList3"/>
    <dgm:cxn modelId="{DA98B371-86A0-452D-AE95-EF4AF9FB6346}" type="presParOf" srcId="{52A731CB-FE98-4D12-A08E-EF0AFD10D02E}" destId="{267342EB-66FD-47A2-A05E-BF3CAE4A49E3}" srcOrd="1" destOrd="0" presId="urn:microsoft.com/office/officeart/2005/8/layout/hList3"/>
    <dgm:cxn modelId="{2F59A7A3-CBE1-47CA-9981-DBF9EFAA2190}" type="presParOf" srcId="{52A731CB-FE98-4D12-A08E-EF0AFD10D02E}" destId="{773BFD8B-585F-4625-8702-48D730271A5D}" srcOrd="2" destOrd="0" presId="urn:microsoft.com/office/officeart/2005/8/layout/hList3"/>
    <dgm:cxn modelId="{80B0B0F5-0471-4B9E-A97A-0D1D474CCE95}" type="presParOf" srcId="{7FA40A8E-ECC4-4B53-A5D3-76C2AF862E3C}" destId="{38F0E330-A80C-4993-A90F-797A2917507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65F1B5-B4A6-4D95-8F41-2A2F93253642}" type="doc">
      <dgm:prSet loTypeId="urn:microsoft.com/office/officeart/2005/8/layout/h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BBBCFA7-D2F8-4D77-86BB-FAABD57F70E1}">
      <dgm:prSet phldrT="[Text]" custT="1"/>
      <dgm:spPr/>
      <dgm:t>
        <a:bodyPr/>
        <a:lstStyle/>
        <a:p>
          <a:r>
            <a:rPr lang="en-US" sz="1800" dirty="0" smtClean="0"/>
            <a:t>Serving Layer</a:t>
          </a:r>
          <a:endParaRPr lang="en-US" sz="1800" dirty="0"/>
        </a:p>
      </dgm:t>
    </dgm:pt>
    <dgm:pt modelId="{FB9E5296-779A-4496-A337-E21ED6467ECC}" type="parTrans" cxnId="{70B5A2A0-937E-4A81-BC4A-49F9F3F6BA0E}">
      <dgm:prSet/>
      <dgm:spPr/>
      <dgm:t>
        <a:bodyPr/>
        <a:lstStyle/>
        <a:p>
          <a:endParaRPr lang="en-US" sz="2000"/>
        </a:p>
      </dgm:t>
    </dgm:pt>
    <dgm:pt modelId="{F22A53BA-8160-4A06-8F00-366E2D3B73AB}" type="sibTrans" cxnId="{70B5A2A0-937E-4A81-BC4A-49F9F3F6BA0E}">
      <dgm:prSet/>
      <dgm:spPr/>
      <dgm:t>
        <a:bodyPr/>
        <a:lstStyle/>
        <a:p>
          <a:endParaRPr lang="en-US" sz="2000"/>
        </a:p>
      </dgm:t>
    </dgm:pt>
    <dgm:pt modelId="{CE3742D8-279B-4CD9-8BEB-C1FD7FFD509D}">
      <dgm:prSet phldrT="[Text]" custT="1"/>
      <dgm:spPr/>
      <dgm:t>
        <a:bodyPr/>
        <a:lstStyle/>
        <a:p>
          <a:r>
            <a:rPr lang="en-US" sz="1800" dirty="0" smtClean="0"/>
            <a:t>Responsible for exposing batch views so that they can be queried</a:t>
          </a:r>
          <a:endParaRPr lang="en-US" sz="1800" dirty="0"/>
        </a:p>
      </dgm:t>
    </dgm:pt>
    <dgm:pt modelId="{CE0D6D0E-6BAC-46DC-92B4-DF25627B39FD}" type="parTrans" cxnId="{16460C5D-920B-496F-B9DF-5AB83C3C5A08}">
      <dgm:prSet/>
      <dgm:spPr/>
      <dgm:t>
        <a:bodyPr/>
        <a:lstStyle/>
        <a:p>
          <a:endParaRPr lang="en-US" sz="1600"/>
        </a:p>
      </dgm:t>
    </dgm:pt>
    <dgm:pt modelId="{69F25C1B-EF43-4B6A-9846-F102B4E2EE28}" type="sibTrans" cxnId="{16460C5D-920B-496F-B9DF-5AB83C3C5A08}">
      <dgm:prSet/>
      <dgm:spPr/>
      <dgm:t>
        <a:bodyPr/>
        <a:lstStyle/>
        <a:p>
          <a:endParaRPr lang="en-US" sz="1600"/>
        </a:p>
      </dgm:t>
    </dgm:pt>
    <dgm:pt modelId="{CF8E2C4C-8691-4C43-B7C7-0E7F26277035}">
      <dgm:prSet custT="1"/>
      <dgm:spPr/>
      <dgm:t>
        <a:bodyPr/>
        <a:lstStyle/>
        <a:p>
          <a:r>
            <a:rPr lang="en-US" sz="1800" dirty="0" smtClean="0"/>
            <a:t>Exposes the incremented real-time views for operational support</a:t>
          </a:r>
          <a:endParaRPr lang="en-US" sz="1800" dirty="0"/>
        </a:p>
      </dgm:t>
    </dgm:pt>
    <dgm:pt modelId="{68F51F92-0943-42A2-A8F7-E8F26E47ACCD}" type="parTrans" cxnId="{59824B5C-5715-4DA8-BCDF-2F796D164BCC}">
      <dgm:prSet/>
      <dgm:spPr/>
      <dgm:t>
        <a:bodyPr/>
        <a:lstStyle/>
        <a:p>
          <a:endParaRPr lang="en-US" sz="1600"/>
        </a:p>
      </dgm:t>
    </dgm:pt>
    <dgm:pt modelId="{F0ABCEE6-8C17-4034-9F79-DF43BDDD6E42}" type="sibTrans" cxnId="{59824B5C-5715-4DA8-BCDF-2F796D164BCC}">
      <dgm:prSet/>
      <dgm:spPr/>
      <dgm:t>
        <a:bodyPr/>
        <a:lstStyle/>
        <a:p>
          <a:endParaRPr lang="en-US" sz="1600"/>
        </a:p>
      </dgm:t>
    </dgm:pt>
    <dgm:pt modelId="{54E5203B-B77D-446C-82A2-3B251AF08778}">
      <dgm:prSet custT="1"/>
      <dgm:spPr/>
      <dgm:t>
        <a:bodyPr/>
        <a:lstStyle/>
        <a:p>
          <a:r>
            <a:rPr lang="en-US" sz="1800" dirty="0" smtClean="0"/>
            <a:t>Merges batch and the real-time views into a consistent result</a:t>
          </a:r>
          <a:endParaRPr lang="en-US" sz="1800" dirty="0"/>
        </a:p>
      </dgm:t>
    </dgm:pt>
    <dgm:pt modelId="{AA83B3DD-9BE9-4E79-96C3-222C5A23424E}" type="parTrans" cxnId="{2BFDBC62-5079-46A3-83A2-99C63125366A}">
      <dgm:prSet/>
      <dgm:spPr/>
      <dgm:t>
        <a:bodyPr/>
        <a:lstStyle/>
        <a:p>
          <a:endParaRPr lang="en-US" sz="1600"/>
        </a:p>
      </dgm:t>
    </dgm:pt>
    <dgm:pt modelId="{C10E3C88-04C0-4C11-B17D-79C000320BC4}" type="sibTrans" cxnId="{2BFDBC62-5079-46A3-83A2-99C63125366A}">
      <dgm:prSet/>
      <dgm:spPr/>
      <dgm:t>
        <a:bodyPr/>
        <a:lstStyle/>
        <a:p>
          <a:endParaRPr lang="en-US" sz="1600"/>
        </a:p>
      </dgm:t>
    </dgm:pt>
    <dgm:pt modelId="{7FA40A8E-ECC4-4B53-A5D3-76C2AF862E3C}" type="pres">
      <dgm:prSet presAssocID="{D665F1B5-B4A6-4D95-8F41-2A2F9325364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EEEA3F-8C7D-4259-97CD-CBC0A58368DE}" type="pres">
      <dgm:prSet presAssocID="{3BBBCFA7-D2F8-4D77-86BB-FAABD57F70E1}" presName="roof" presStyleLbl="dkBgShp" presStyleIdx="0" presStyleCnt="2"/>
      <dgm:spPr/>
      <dgm:t>
        <a:bodyPr/>
        <a:lstStyle/>
        <a:p>
          <a:endParaRPr lang="en-US"/>
        </a:p>
      </dgm:t>
    </dgm:pt>
    <dgm:pt modelId="{52A731CB-FE98-4D12-A08E-EF0AFD10D02E}" type="pres">
      <dgm:prSet presAssocID="{3BBBCFA7-D2F8-4D77-86BB-FAABD57F70E1}" presName="pillars" presStyleCnt="0"/>
      <dgm:spPr/>
      <dgm:t>
        <a:bodyPr/>
        <a:lstStyle/>
        <a:p>
          <a:endParaRPr lang="en-US"/>
        </a:p>
      </dgm:t>
    </dgm:pt>
    <dgm:pt modelId="{07CE8535-F38B-491F-AB88-30D46985CE66}" type="pres">
      <dgm:prSet presAssocID="{3BBBCFA7-D2F8-4D77-86BB-FAABD57F70E1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107B2-2103-42EC-8C17-67274284A364}" type="pres">
      <dgm:prSet presAssocID="{CF8E2C4C-8691-4C43-B7C7-0E7F26277035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66340-A425-4228-BCFF-0C758740A836}" type="pres">
      <dgm:prSet presAssocID="{54E5203B-B77D-446C-82A2-3B251AF08778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0E330-A80C-4993-A90F-797A2917507D}" type="pres">
      <dgm:prSet presAssocID="{3BBBCFA7-D2F8-4D77-86BB-FAABD57F70E1}" presName="base" presStyleLbl="dkBgShp" presStyleIdx="1" presStyleCnt="2"/>
      <dgm:spPr/>
      <dgm:t>
        <a:bodyPr/>
        <a:lstStyle/>
        <a:p>
          <a:endParaRPr lang="en-US"/>
        </a:p>
      </dgm:t>
    </dgm:pt>
  </dgm:ptLst>
  <dgm:cxnLst>
    <dgm:cxn modelId="{5EC9726C-75AF-4853-BBB7-D84ABDD4EF66}" type="presOf" srcId="{D665F1B5-B4A6-4D95-8F41-2A2F93253642}" destId="{7FA40A8E-ECC4-4B53-A5D3-76C2AF862E3C}" srcOrd="0" destOrd="0" presId="urn:microsoft.com/office/officeart/2005/8/layout/hList3"/>
    <dgm:cxn modelId="{3BAEC612-3997-4A56-BFC5-EDC719260BD3}" type="presOf" srcId="{CE3742D8-279B-4CD9-8BEB-C1FD7FFD509D}" destId="{07CE8535-F38B-491F-AB88-30D46985CE66}" srcOrd="0" destOrd="0" presId="urn:microsoft.com/office/officeart/2005/8/layout/hList3"/>
    <dgm:cxn modelId="{16460C5D-920B-496F-B9DF-5AB83C3C5A08}" srcId="{3BBBCFA7-D2F8-4D77-86BB-FAABD57F70E1}" destId="{CE3742D8-279B-4CD9-8BEB-C1FD7FFD509D}" srcOrd="0" destOrd="0" parTransId="{CE0D6D0E-6BAC-46DC-92B4-DF25627B39FD}" sibTransId="{69F25C1B-EF43-4B6A-9846-F102B4E2EE28}"/>
    <dgm:cxn modelId="{F35C4C8D-396D-4DB3-BBD0-767B7CD7425B}" type="presOf" srcId="{CF8E2C4C-8691-4C43-B7C7-0E7F26277035}" destId="{17A107B2-2103-42EC-8C17-67274284A364}" srcOrd="0" destOrd="0" presId="urn:microsoft.com/office/officeart/2005/8/layout/hList3"/>
    <dgm:cxn modelId="{59824B5C-5715-4DA8-BCDF-2F796D164BCC}" srcId="{3BBBCFA7-D2F8-4D77-86BB-FAABD57F70E1}" destId="{CF8E2C4C-8691-4C43-B7C7-0E7F26277035}" srcOrd="1" destOrd="0" parTransId="{68F51F92-0943-42A2-A8F7-E8F26E47ACCD}" sibTransId="{F0ABCEE6-8C17-4034-9F79-DF43BDDD6E42}"/>
    <dgm:cxn modelId="{2BFDBC62-5079-46A3-83A2-99C63125366A}" srcId="{3BBBCFA7-D2F8-4D77-86BB-FAABD57F70E1}" destId="{54E5203B-B77D-446C-82A2-3B251AF08778}" srcOrd="2" destOrd="0" parTransId="{AA83B3DD-9BE9-4E79-96C3-222C5A23424E}" sibTransId="{C10E3C88-04C0-4C11-B17D-79C000320BC4}"/>
    <dgm:cxn modelId="{354C7058-0FFC-4040-864B-17738E364934}" type="presOf" srcId="{54E5203B-B77D-446C-82A2-3B251AF08778}" destId="{49466340-A425-4228-BCFF-0C758740A836}" srcOrd="0" destOrd="0" presId="urn:microsoft.com/office/officeart/2005/8/layout/hList3"/>
    <dgm:cxn modelId="{70B5A2A0-937E-4A81-BC4A-49F9F3F6BA0E}" srcId="{D665F1B5-B4A6-4D95-8F41-2A2F93253642}" destId="{3BBBCFA7-D2F8-4D77-86BB-FAABD57F70E1}" srcOrd="0" destOrd="0" parTransId="{FB9E5296-779A-4496-A337-E21ED6467ECC}" sibTransId="{F22A53BA-8160-4A06-8F00-366E2D3B73AB}"/>
    <dgm:cxn modelId="{00293791-02C3-4253-887C-033CCF8EFCDC}" type="presOf" srcId="{3BBBCFA7-D2F8-4D77-86BB-FAABD57F70E1}" destId="{F1EEEA3F-8C7D-4259-97CD-CBC0A58368DE}" srcOrd="0" destOrd="0" presId="urn:microsoft.com/office/officeart/2005/8/layout/hList3"/>
    <dgm:cxn modelId="{2F406576-22C1-445E-828C-F991486E3441}" type="presParOf" srcId="{7FA40A8E-ECC4-4B53-A5D3-76C2AF862E3C}" destId="{F1EEEA3F-8C7D-4259-97CD-CBC0A58368DE}" srcOrd="0" destOrd="0" presId="urn:microsoft.com/office/officeart/2005/8/layout/hList3"/>
    <dgm:cxn modelId="{609E53B8-8533-4657-922B-DCA3CD4081E2}" type="presParOf" srcId="{7FA40A8E-ECC4-4B53-A5D3-76C2AF862E3C}" destId="{52A731CB-FE98-4D12-A08E-EF0AFD10D02E}" srcOrd="1" destOrd="0" presId="urn:microsoft.com/office/officeart/2005/8/layout/hList3"/>
    <dgm:cxn modelId="{F37BB818-8ECB-42B0-B36F-A65CFC98EABF}" type="presParOf" srcId="{52A731CB-FE98-4D12-A08E-EF0AFD10D02E}" destId="{07CE8535-F38B-491F-AB88-30D46985CE66}" srcOrd="0" destOrd="0" presId="urn:microsoft.com/office/officeart/2005/8/layout/hList3"/>
    <dgm:cxn modelId="{87DB927D-9972-4CEB-A8B8-5643A40565D4}" type="presParOf" srcId="{52A731CB-FE98-4D12-A08E-EF0AFD10D02E}" destId="{17A107B2-2103-42EC-8C17-67274284A364}" srcOrd="1" destOrd="0" presId="urn:microsoft.com/office/officeart/2005/8/layout/hList3"/>
    <dgm:cxn modelId="{4CD2EF9D-2695-498C-A060-F11D3E3E9756}" type="presParOf" srcId="{52A731CB-FE98-4D12-A08E-EF0AFD10D02E}" destId="{49466340-A425-4228-BCFF-0C758740A836}" srcOrd="2" destOrd="0" presId="urn:microsoft.com/office/officeart/2005/8/layout/hList3"/>
    <dgm:cxn modelId="{EED18536-C810-429A-8FB3-E949F51BA934}" type="presParOf" srcId="{7FA40A8E-ECC4-4B53-A5D3-76C2AF862E3C}" destId="{38F0E330-A80C-4993-A90F-797A2917507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FF364-D3E4-4C10-9CB9-DDD3D0BE3EB0}">
      <dsp:nvSpPr>
        <dsp:cNvPr id="0" name=""/>
        <dsp:cNvSpPr/>
      </dsp:nvSpPr>
      <dsp:spPr>
        <a:xfrm>
          <a:off x="7402946" y="1349920"/>
          <a:ext cx="1364657" cy="13643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8253F-303B-4D36-99D7-B81FDDD4F2C4}">
      <dsp:nvSpPr>
        <dsp:cNvPr id="0" name=""/>
        <dsp:cNvSpPr/>
      </dsp:nvSpPr>
      <dsp:spPr>
        <a:xfrm>
          <a:off x="7448897" y="1395408"/>
          <a:ext cx="1273622" cy="12734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Physical Therapy</a:t>
          </a:r>
          <a:endParaRPr lang="en-US" sz="1500" kern="1200" dirty="0"/>
        </a:p>
      </dsp:txBody>
      <dsp:txXfrm>
        <a:off x="7630967" y="1577360"/>
        <a:ext cx="909482" cy="909519"/>
      </dsp:txXfrm>
    </dsp:sp>
    <dsp:sp modelId="{4348632A-2946-4AE0-8F17-A063210A5762}">
      <dsp:nvSpPr>
        <dsp:cNvPr id="0" name=""/>
        <dsp:cNvSpPr/>
      </dsp:nvSpPr>
      <dsp:spPr>
        <a:xfrm rot="2700000">
          <a:off x="5993301" y="1349767"/>
          <a:ext cx="1364465" cy="136446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0FB1D-972D-4320-B117-9FFDE6DEFFD8}">
      <dsp:nvSpPr>
        <dsp:cNvPr id="0" name=""/>
        <dsp:cNvSpPr/>
      </dsp:nvSpPr>
      <dsp:spPr>
        <a:xfrm>
          <a:off x="6039155" y="1395408"/>
          <a:ext cx="1273622" cy="12734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Post-op check</a:t>
          </a:r>
          <a:endParaRPr lang="en-US" sz="1500" kern="1200" dirty="0"/>
        </a:p>
      </dsp:txBody>
      <dsp:txXfrm>
        <a:off x="6221225" y="1577360"/>
        <a:ext cx="909482" cy="909519"/>
      </dsp:txXfrm>
    </dsp:sp>
    <dsp:sp modelId="{385BABCC-16C8-493C-A9D3-A8FC07C55639}">
      <dsp:nvSpPr>
        <dsp:cNvPr id="0" name=""/>
        <dsp:cNvSpPr/>
      </dsp:nvSpPr>
      <dsp:spPr>
        <a:xfrm rot="2700000">
          <a:off x="4583559" y="1349767"/>
          <a:ext cx="1364465" cy="136446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7BF34-AC88-4CDA-B098-8EC5BF031EA0}">
      <dsp:nvSpPr>
        <dsp:cNvPr id="0" name=""/>
        <dsp:cNvSpPr/>
      </dsp:nvSpPr>
      <dsp:spPr>
        <a:xfrm>
          <a:off x="4629413" y="1395408"/>
          <a:ext cx="1273622" cy="12734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Recovery</a:t>
          </a:r>
          <a:endParaRPr lang="en-US" sz="1500" kern="1200" dirty="0"/>
        </a:p>
      </dsp:txBody>
      <dsp:txXfrm>
        <a:off x="4811483" y="1577360"/>
        <a:ext cx="909482" cy="909519"/>
      </dsp:txXfrm>
    </dsp:sp>
    <dsp:sp modelId="{99381FF5-311C-446E-9197-4015F8A3D06E}">
      <dsp:nvSpPr>
        <dsp:cNvPr id="0" name=""/>
        <dsp:cNvSpPr/>
      </dsp:nvSpPr>
      <dsp:spPr>
        <a:xfrm rot="2700000">
          <a:off x="3173817" y="1349767"/>
          <a:ext cx="1364465" cy="136446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D68A0-72B7-4D35-B686-BFA9B1002118}">
      <dsp:nvSpPr>
        <dsp:cNvPr id="0" name=""/>
        <dsp:cNvSpPr/>
      </dsp:nvSpPr>
      <dsp:spPr>
        <a:xfrm>
          <a:off x="3219672" y="1395408"/>
          <a:ext cx="1273622" cy="12734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Knee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Surgery</a:t>
          </a:r>
          <a:endParaRPr lang="en-US" sz="1500" kern="1200" dirty="0"/>
        </a:p>
      </dsp:txBody>
      <dsp:txXfrm>
        <a:off x="3400875" y="1577360"/>
        <a:ext cx="909482" cy="909519"/>
      </dsp:txXfrm>
    </dsp:sp>
    <dsp:sp modelId="{F95A576B-BE57-4B15-859B-23AFB71B9326}">
      <dsp:nvSpPr>
        <dsp:cNvPr id="0" name=""/>
        <dsp:cNvSpPr/>
      </dsp:nvSpPr>
      <dsp:spPr>
        <a:xfrm rot="2700000">
          <a:off x="1764075" y="1349767"/>
          <a:ext cx="1364465" cy="136446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4326C-55F5-4798-B378-F2B7D415ED94}">
      <dsp:nvSpPr>
        <dsp:cNvPr id="0" name=""/>
        <dsp:cNvSpPr/>
      </dsp:nvSpPr>
      <dsp:spPr>
        <a:xfrm>
          <a:off x="1809930" y="1395408"/>
          <a:ext cx="1273622" cy="12734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Pre-op tests</a:t>
          </a:r>
          <a:endParaRPr lang="en-US" sz="1500" kern="1200" dirty="0"/>
        </a:p>
      </dsp:txBody>
      <dsp:txXfrm>
        <a:off x="1991133" y="1577360"/>
        <a:ext cx="909482" cy="909519"/>
      </dsp:txXfrm>
    </dsp:sp>
    <dsp:sp modelId="{ED98C093-A87B-403D-81E6-EBE572A66849}">
      <dsp:nvSpPr>
        <dsp:cNvPr id="0" name=""/>
        <dsp:cNvSpPr/>
      </dsp:nvSpPr>
      <dsp:spPr>
        <a:xfrm rot="2700000">
          <a:off x="354333" y="1349767"/>
          <a:ext cx="1364465" cy="136446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1C210-7B4B-4F37-8A2F-6629293DA55A}">
      <dsp:nvSpPr>
        <dsp:cNvPr id="0" name=""/>
        <dsp:cNvSpPr/>
      </dsp:nvSpPr>
      <dsp:spPr>
        <a:xfrm>
          <a:off x="399321" y="1395408"/>
          <a:ext cx="1273622" cy="12734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Diagnosis</a:t>
          </a:r>
          <a:endParaRPr lang="en-US" sz="1500" kern="1200" dirty="0"/>
        </a:p>
      </dsp:txBody>
      <dsp:txXfrm>
        <a:off x="581391" y="1577360"/>
        <a:ext cx="909482" cy="909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EEA3F-8C7D-4259-97CD-CBC0A58368DE}">
      <dsp:nvSpPr>
        <dsp:cNvPr id="0" name=""/>
        <dsp:cNvSpPr/>
      </dsp:nvSpPr>
      <dsp:spPr>
        <a:xfrm>
          <a:off x="0" y="0"/>
          <a:ext cx="8567511" cy="365760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Batch Layer</a:t>
          </a:r>
          <a:endParaRPr lang="en-US" sz="1800" kern="1200" dirty="0"/>
        </a:p>
      </dsp:txBody>
      <dsp:txXfrm>
        <a:off x="0" y="0"/>
        <a:ext cx="8567511" cy="365760"/>
      </dsp:txXfrm>
    </dsp:sp>
    <dsp:sp modelId="{07CE8535-F38B-491F-AB88-30D46985CE66}">
      <dsp:nvSpPr>
        <dsp:cNvPr id="0" name=""/>
        <dsp:cNvSpPr/>
      </dsp:nvSpPr>
      <dsp:spPr>
        <a:xfrm>
          <a:off x="0" y="365760"/>
          <a:ext cx="2141877" cy="7680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Stores an immutable constantly growing dataset</a:t>
          </a:r>
          <a:endParaRPr lang="en-US" sz="1600" kern="1200" dirty="0"/>
        </a:p>
      </dsp:txBody>
      <dsp:txXfrm>
        <a:off x="0" y="365760"/>
        <a:ext cx="2141877" cy="768096"/>
      </dsp:txXfrm>
    </dsp:sp>
    <dsp:sp modelId="{DBC46E08-CFBF-406E-A1C6-235CCCFAD730}">
      <dsp:nvSpPr>
        <dsp:cNvPr id="0" name=""/>
        <dsp:cNvSpPr/>
      </dsp:nvSpPr>
      <dsp:spPr>
        <a:xfrm>
          <a:off x="2141877" y="365760"/>
          <a:ext cx="2141877" cy="7680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Computes arbitrary views from this dataset</a:t>
          </a:r>
          <a:endParaRPr lang="en-US" sz="1600" kern="1200" dirty="0"/>
        </a:p>
      </dsp:txBody>
      <dsp:txXfrm>
        <a:off x="2141877" y="365760"/>
        <a:ext cx="2141877" cy="768096"/>
      </dsp:txXfrm>
    </dsp:sp>
    <dsp:sp modelId="{9D71CD47-E63F-45F8-8A61-FF26A2AE1635}">
      <dsp:nvSpPr>
        <dsp:cNvPr id="0" name=""/>
        <dsp:cNvSpPr/>
      </dsp:nvSpPr>
      <dsp:spPr>
        <a:xfrm>
          <a:off x="4283755" y="365760"/>
          <a:ext cx="2141877" cy="7680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View creation can take hours</a:t>
          </a:r>
          <a:endParaRPr lang="en-US" sz="1600" kern="1200" dirty="0"/>
        </a:p>
      </dsp:txBody>
      <dsp:txXfrm>
        <a:off x="4283755" y="365760"/>
        <a:ext cx="2141877" cy="768096"/>
      </dsp:txXfrm>
    </dsp:sp>
    <dsp:sp modelId="{9C887B53-D597-4F32-A361-C0581E6818AE}">
      <dsp:nvSpPr>
        <dsp:cNvPr id="0" name=""/>
        <dsp:cNvSpPr/>
      </dsp:nvSpPr>
      <dsp:spPr>
        <a:xfrm>
          <a:off x="6425633" y="365760"/>
          <a:ext cx="2141877" cy="7680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Views can always be  recreated from master data</a:t>
          </a:r>
          <a:endParaRPr lang="en-US" sz="1600" kern="1200" dirty="0"/>
        </a:p>
      </dsp:txBody>
      <dsp:txXfrm>
        <a:off x="6425633" y="365760"/>
        <a:ext cx="2141877" cy="768096"/>
      </dsp:txXfrm>
    </dsp:sp>
    <dsp:sp modelId="{38F0E330-A80C-4993-A90F-797A2917507D}">
      <dsp:nvSpPr>
        <dsp:cNvPr id="0" name=""/>
        <dsp:cNvSpPr/>
      </dsp:nvSpPr>
      <dsp:spPr>
        <a:xfrm>
          <a:off x="0" y="1133856"/>
          <a:ext cx="8567511" cy="85344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EEA3F-8C7D-4259-97CD-CBC0A58368DE}">
      <dsp:nvSpPr>
        <dsp:cNvPr id="0" name=""/>
        <dsp:cNvSpPr/>
      </dsp:nvSpPr>
      <dsp:spPr>
        <a:xfrm>
          <a:off x="0" y="0"/>
          <a:ext cx="8567511" cy="365760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Speed Layer</a:t>
          </a:r>
          <a:endParaRPr lang="en-US" sz="1800" kern="1200" dirty="0"/>
        </a:p>
      </dsp:txBody>
      <dsp:txXfrm>
        <a:off x="0" y="0"/>
        <a:ext cx="8567511" cy="365760"/>
      </dsp:txXfrm>
    </dsp:sp>
    <dsp:sp modelId="{07CE8535-F38B-491F-AB88-30D46985CE66}">
      <dsp:nvSpPr>
        <dsp:cNvPr id="0" name=""/>
        <dsp:cNvSpPr/>
      </dsp:nvSpPr>
      <dsp:spPr>
        <a:xfrm>
          <a:off x="4183" y="365760"/>
          <a:ext cx="2853048" cy="7680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Computes \views from the constant stream of data it receives</a:t>
          </a:r>
          <a:endParaRPr lang="en-US" sz="1800" kern="1200" dirty="0"/>
        </a:p>
      </dsp:txBody>
      <dsp:txXfrm>
        <a:off x="4183" y="365760"/>
        <a:ext cx="2853048" cy="768096"/>
      </dsp:txXfrm>
    </dsp:sp>
    <dsp:sp modelId="{267342EB-66FD-47A2-A05E-BF3CAE4A49E3}">
      <dsp:nvSpPr>
        <dsp:cNvPr id="0" name=""/>
        <dsp:cNvSpPr/>
      </dsp:nvSpPr>
      <dsp:spPr>
        <a:xfrm>
          <a:off x="2857231" y="365760"/>
          <a:ext cx="2853048" cy="7680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Needed to compensate for the high latency of the batch layer</a:t>
          </a:r>
          <a:endParaRPr lang="en-US" sz="1800" kern="1200" dirty="0"/>
        </a:p>
      </dsp:txBody>
      <dsp:txXfrm>
        <a:off x="2857231" y="365760"/>
        <a:ext cx="2853048" cy="768096"/>
      </dsp:txXfrm>
    </dsp:sp>
    <dsp:sp modelId="{773BFD8B-585F-4625-8702-48D730271A5D}">
      <dsp:nvSpPr>
        <dsp:cNvPr id="0" name=""/>
        <dsp:cNvSpPr/>
      </dsp:nvSpPr>
      <dsp:spPr>
        <a:xfrm>
          <a:off x="5710279" y="365760"/>
          <a:ext cx="2853048" cy="7680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Incremental model and views are transient</a:t>
          </a:r>
          <a:endParaRPr lang="en-US" sz="1800" kern="1200" dirty="0"/>
        </a:p>
      </dsp:txBody>
      <dsp:txXfrm>
        <a:off x="5710279" y="365760"/>
        <a:ext cx="2853048" cy="768096"/>
      </dsp:txXfrm>
    </dsp:sp>
    <dsp:sp modelId="{38F0E330-A80C-4993-A90F-797A2917507D}">
      <dsp:nvSpPr>
        <dsp:cNvPr id="0" name=""/>
        <dsp:cNvSpPr/>
      </dsp:nvSpPr>
      <dsp:spPr>
        <a:xfrm>
          <a:off x="0" y="1133856"/>
          <a:ext cx="8567511" cy="85344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EEA3F-8C7D-4259-97CD-CBC0A58368DE}">
      <dsp:nvSpPr>
        <dsp:cNvPr id="0" name=""/>
        <dsp:cNvSpPr/>
      </dsp:nvSpPr>
      <dsp:spPr>
        <a:xfrm>
          <a:off x="0" y="0"/>
          <a:ext cx="8567511" cy="365760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Serving Layer</a:t>
          </a:r>
          <a:endParaRPr lang="en-US" sz="1800" kern="1200" dirty="0"/>
        </a:p>
      </dsp:txBody>
      <dsp:txXfrm>
        <a:off x="0" y="0"/>
        <a:ext cx="8567511" cy="365760"/>
      </dsp:txXfrm>
    </dsp:sp>
    <dsp:sp modelId="{07CE8535-F38B-491F-AB88-30D46985CE66}">
      <dsp:nvSpPr>
        <dsp:cNvPr id="0" name=""/>
        <dsp:cNvSpPr/>
      </dsp:nvSpPr>
      <dsp:spPr>
        <a:xfrm>
          <a:off x="4183" y="365760"/>
          <a:ext cx="2853048" cy="7680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Responsible for exposing batch views so that they can be queried</a:t>
          </a:r>
          <a:endParaRPr lang="en-US" sz="1800" kern="1200" dirty="0"/>
        </a:p>
      </dsp:txBody>
      <dsp:txXfrm>
        <a:off x="4183" y="365760"/>
        <a:ext cx="2853048" cy="768096"/>
      </dsp:txXfrm>
    </dsp:sp>
    <dsp:sp modelId="{17A107B2-2103-42EC-8C17-67274284A364}">
      <dsp:nvSpPr>
        <dsp:cNvPr id="0" name=""/>
        <dsp:cNvSpPr/>
      </dsp:nvSpPr>
      <dsp:spPr>
        <a:xfrm>
          <a:off x="2857231" y="365760"/>
          <a:ext cx="2853048" cy="7680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Exposes the incremented real-time views for operational support</a:t>
          </a:r>
          <a:endParaRPr lang="en-US" sz="1800" kern="1200" dirty="0"/>
        </a:p>
      </dsp:txBody>
      <dsp:txXfrm>
        <a:off x="2857231" y="365760"/>
        <a:ext cx="2853048" cy="768096"/>
      </dsp:txXfrm>
    </dsp:sp>
    <dsp:sp modelId="{49466340-A425-4228-BCFF-0C758740A836}">
      <dsp:nvSpPr>
        <dsp:cNvPr id="0" name=""/>
        <dsp:cNvSpPr/>
      </dsp:nvSpPr>
      <dsp:spPr>
        <a:xfrm>
          <a:off x="5710279" y="365760"/>
          <a:ext cx="2853048" cy="7680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Merges batch and the real-time views into a consistent result</a:t>
          </a:r>
          <a:endParaRPr lang="en-US" sz="1800" kern="1200" dirty="0"/>
        </a:p>
      </dsp:txBody>
      <dsp:txXfrm>
        <a:off x="5710279" y="365760"/>
        <a:ext cx="2853048" cy="768096"/>
      </dsp:txXfrm>
    </dsp:sp>
    <dsp:sp modelId="{38F0E330-A80C-4993-A90F-797A2917507D}">
      <dsp:nvSpPr>
        <dsp:cNvPr id="0" name=""/>
        <dsp:cNvSpPr/>
      </dsp:nvSpPr>
      <dsp:spPr>
        <a:xfrm>
          <a:off x="0" y="1133856"/>
          <a:ext cx="8567511" cy="85344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5EC7-9AFA-49AB-8FDF-A0609DDEEC05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03BC-FD28-4C71-9C87-2981572925E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5EC7-9AFA-49AB-8FDF-A0609DDEEC05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03BC-FD28-4C71-9C87-2981572925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5EC7-9AFA-49AB-8FDF-A0609DDEEC05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03BC-FD28-4C71-9C87-2981572925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Arial" panose="020B0604020202020204" pitchFamily="34" charset="0"/>
              <a:buChar char="►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5EC7-9AFA-49AB-8FDF-A0609DDEEC05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03BC-FD28-4C71-9C87-2981572925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5EC7-9AFA-49AB-8FDF-A0609DDEEC05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03BC-FD28-4C71-9C87-2981572925E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5EC7-9AFA-49AB-8FDF-A0609DDEEC05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03BC-FD28-4C71-9C87-2981572925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5EC7-9AFA-49AB-8FDF-A0609DDEEC05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03BC-FD28-4C71-9C87-2981572925E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5EC7-9AFA-49AB-8FDF-A0609DDEEC05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03BC-FD28-4C71-9C87-2981572925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5EC7-9AFA-49AB-8FDF-A0609DDEEC05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03BC-FD28-4C71-9C87-2981572925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5EC7-9AFA-49AB-8FDF-A0609DDEEC05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03BC-FD28-4C71-9C87-2981572925E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5EC7-9AFA-49AB-8FDF-A0609DDEEC05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03BC-FD28-4C71-9C87-2981572925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D875EC7-9AFA-49AB-8FDF-A0609DDEEC05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8D503BC-FD28-4C71-9C87-2981572925E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Motivating the Lambda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Framework for Thinking </a:t>
            </a:r>
          </a:p>
          <a:p>
            <a:r>
              <a:rPr lang="en-US" dirty="0" smtClean="0"/>
              <a:t>About Big Data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780" y="1447800"/>
            <a:ext cx="872065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r>
              <a:rPr lang="en-US" sz="3200" dirty="0"/>
              <a:t> </a:t>
            </a:r>
            <a:r>
              <a:rPr lang="en-US" sz="3200" dirty="0" smtClean="0"/>
              <a:t>data-processing architecture </a:t>
            </a:r>
            <a:r>
              <a:rPr lang="en-US" sz="3200" dirty="0"/>
              <a:t>designed to </a:t>
            </a:r>
            <a:endParaRPr lang="en-US" sz="3200" dirty="0" smtClean="0"/>
          </a:p>
          <a:p>
            <a:pPr algn="ctr"/>
            <a:r>
              <a:rPr lang="en-US" sz="3200" dirty="0" smtClean="0"/>
              <a:t>handle </a:t>
            </a:r>
            <a:r>
              <a:rPr lang="en-US" sz="3200" dirty="0"/>
              <a:t>massive quantities of data by taking </a:t>
            </a:r>
            <a:endParaRPr lang="en-US" sz="3200" dirty="0" smtClean="0"/>
          </a:p>
          <a:p>
            <a:pPr algn="ctr"/>
            <a:r>
              <a:rPr lang="en-US" sz="3200" dirty="0" smtClean="0"/>
              <a:t>advantage </a:t>
            </a:r>
            <a:r>
              <a:rPr lang="en-US" sz="3200" dirty="0"/>
              <a:t>of both </a:t>
            </a:r>
            <a:r>
              <a:rPr lang="en-US" sz="3200" dirty="0" smtClean="0"/>
              <a:t>batch and</a:t>
            </a:r>
            <a:r>
              <a:rPr lang="en-US" sz="3200" dirty="0"/>
              <a:t> </a:t>
            </a:r>
            <a:r>
              <a:rPr lang="en-US" sz="3200" dirty="0" smtClean="0"/>
              <a:t>stream (real-time)</a:t>
            </a:r>
          </a:p>
          <a:p>
            <a:pPr algn="ctr"/>
            <a:r>
              <a:rPr lang="en-US" sz="3200" dirty="0" smtClean="0"/>
              <a:t>subsystems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AKA Converged 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51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verged-applications overview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44598" cy="485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Converging Analytical </a:t>
            </a:r>
            <a:r>
              <a:rPr lang="en-US" dirty="0"/>
              <a:t>and </a:t>
            </a:r>
            <a:r>
              <a:rPr lang="en-US" dirty="0" smtClean="0"/>
              <a:t>Operational</a:t>
            </a:r>
            <a:r>
              <a:rPr lang="en-US" dirty="0"/>
              <a:t> </a:t>
            </a:r>
            <a:r>
              <a:rPr lang="en-US" dirty="0" smtClean="0"/>
              <a:t>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Architecture Pattern!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" t="-4805" r="1988" b="4805"/>
          <a:stretch/>
        </p:blipFill>
        <p:spPr bwMode="auto">
          <a:xfrm>
            <a:off x="152400" y="990600"/>
            <a:ext cx="8565199" cy="421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962078" y="5029200"/>
            <a:ext cx="1181922" cy="710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28600" y="5029200"/>
            <a:ext cx="795111" cy="631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60343710"/>
              </p:ext>
            </p:extLst>
          </p:nvPr>
        </p:nvGraphicFramePr>
        <p:xfrm>
          <a:off x="271689" y="5410200"/>
          <a:ext cx="8567511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76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Architecture Pattern!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" t="-4805" r="1988" b="4805"/>
          <a:stretch/>
        </p:blipFill>
        <p:spPr bwMode="auto">
          <a:xfrm>
            <a:off x="152400" y="990600"/>
            <a:ext cx="8565199" cy="421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962078" y="4953000"/>
            <a:ext cx="1181922" cy="710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689" y="4953000"/>
            <a:ext cx="795111" cy="631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21868752"/>
              </p:ext>
            </p:extLst>
          </p:nvPr>
        </p:nvGraphicFramePr>
        <p:xfrm>
          <a:off x="271689" y="5410200"/>
          <a:ext cx="8567511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87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Architecture Pattern!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" t="-4805" r="1988" b="4805"/>
          <a:stretch/>
        </p:blipFill>
        <p:spPr bwMode="auto">
          <a:xfrm>
            <a:off x="152400" y="990600"/>
            <a:ext cx="8565199" cy="421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962078" y="4953000"/>
            <a:ext cx="1181922" cy="710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689" y="4876800"/>
            <a:ext cx="795111" cy="631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33592161"/>
              </p:ext>
            </p:extLst>
          </p:nvPr>
        </p:nvGraphicFramePr>
        <p:xfrm>
          <a:off x="271689" y="5410200"/>
          <a:ext cx="8567511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359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Higher value, immediate responses to events as they happen</a:t>
            </a:r>
          </a:p>
          <a:p>
            <a:r>
              <a:rPr lang="en-US" dirty="0"/>
              <a:t>Competitive advantage </a:t>
            </a:r>
            <a:r>
              <a:rPr lang="en-US" dirty="0" smtClean="0"/>
              <a:t>delivering </a:t>
            </a:r>
            <a:r>
              <a:rPr lang="en-US" dirty="0"/>
              <a:t>new </a:t>
            </a:r>
            <a:r>
              <a:rPr lang="en-US" dirty="0" smtClean="0"/>
              <a:t>insights about historical </a:t>
            </a:r>
            <a:r>
              <a:rPr lang="en-US" dirty="0"/>
              <a:t>data</a:t>
            </a:r>
          </a:p>
          <a:p>
            <a:r>
              <a:rPr lang="en-US" dirty="0" smtClean="0"/>
              <a:t>No </a:t>
            </a:r>
            <a:r>
              <a:rPr lang="en-US" dirty="0"/>
              <a:t>added overhead of managing separate, unnecessary data silos</a:t>
            </a:r>
          </a:p>
          <a:p>
            <a:r>
              <a:rPr lang="en-US" dirty="0"/>
              <a:t>Reduced administrative overhead, lower risk of security gaps on data access</a:t>
            </a:r>
          </a:p>
          <a:p>
            <a:r>
              <a:rPr lang="en-US" dirty="0"/>
              <a:t>Use the right technology for the job, less coding and less complexity</a:t>
            </a:r>
          </a:p>
          <a:p>
            <a:r>
              <a:rPr lang="en-US" dirty="0" smtClean="0"/>
              <a:t>Avoid discarding valuable </a:t>
            </a:r>
            <a:r>
              <a:rPr lang="en-US" dirty="0"/>
              <a:t>historical </a:t>
            </a:r>
            <a:r>
              <a:rPr lang="en-US" dirty="0" smtClean="0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Unified Claims Handling</a:t>
            </a:r>
            <a:br>
              <a:rPr lang="en-US" dirty="0" smtClean="0"/>
            </a:br>
            <a:r>
              <a:rPr lang="en-US" sz="3600" dirty="0" smtClean="0"/>
              <a:t>Batch and Real-Time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0" y="2057400"/>
            <a:ext cx="1371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Pre-compute Views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0" y="2057400"/>
            <a:ext cx="1371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Views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6600" y="2057400"/>
            <a:ext cx="1371600" cy="3505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Merged Views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2057400"/>
            <a:ext cx="1371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Claims Data</a:t>
            </a:r>
            <a:endParaRPr lang="en-US" dirty="0"/>
          </a:p>
        </p:txBody>
      </p:sp>
      <p:sp>
        <p:nvSpPr>
          <p:cNvPr id="19" name="Pentagon 18"/>
          <p:cNvSpPr/>
          <p:nvPr/>
        </p:nvSpPr>
        <p:spPr>
          <a:xfrm>
            <a:off x="6858000" y="2590800"/>
            <a:ext cx="2286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5105400" y="2590800"/>
            <a:ext cx="3810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entagon 20"/>
          <p:cNvSpPr/>
          <p:nvPr/>
        </p:nvSpPr>
        <p:spPr>
          <a:xfrm>
            <a:off x="3505200" y="2590800"/>
            <a:ext cx="2286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3800" y="4267200"/>
            <a:ext cx="1371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 Views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86400" y="4267200"/>
            <a:ext cx="1371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Views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133600" y="4267200"/>
            <a:ext cx="1371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Claims Stream</a:t>
            </a:r>
            <a:endParaRPr lang="en-US" dirty="0"/>
          </a:p>
        </p:txBody>
      </p:sp>
      <p:sp>
        <p:nvSpPr>
          <p:cNvPr id="25" name="Pentagon 24"/>
          <p:cNvSpPr/>
          <p:nvPr/>
        </p:nvSpPr>
        <p:spPr>
          <a:xfrm>
            <a:off x="6858000" y="4800600"/>
            <a:ext cx="2286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entagon 25"/>
          <p:cNvSpPr/>
          <p:nvPr/>
        </p:nvSpPr>
        <p:spPr>
          <a:xfrm>
            <a:off x="5105400" y="4800600"/>
            <a:ext cx="3810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/>
          <p:nvPr/>
        </p:nvSpPr>
        <p:spPr>
          <a:xfrm>
            <a:off x="3505200" y="4800600"/>
            <a:ext cx="2286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entagon 29"/>
          <p:cNvSpPr/>
          <p:nvPr/>
        </p:nvSpPr>
        <p:spPr>
          <a:xfrm>
            <a:off x="1905000" y="2590800"/>
            <a:ext cx="2286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entagon 30"/>
          <p:cNvSpPr/>
          <p:nvPr/>
        </p:nvSpPr>
        <p:spPr>
          <a:xfrm>
            <a:off x="1905000" y="4800600"/>
            <a:ext cx="2286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2019300" y="1600200"/>
            <a:ext cx="3200400" cy="20574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043545" y="3962400"/>
            <a:ext cx="3200400" cy="20574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5424054" y="1634836"/>
            <a:ext cx="3200400" cy="438496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0" y="1600200"/>
            <a:ext cx="126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Batch Layer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0" y="5638800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 Layer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91324" y="1600200"/>
            <a:ext cx="14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Serving Layer</a:t>
            </a:r>
            <a:endParaRPr lang="en-US" dirty="0"/>
          </a:p>
        </p:txBody>
      </p:sp>
      <p:cxnSp>
        <p:nvCxnSpPr>
          <p:cNvPr id="8" name="Elbow Connector 7"/>
          <p:cNvCxnSpPr>
            <a:stCxn id="4" idx="2"/>
            <a:endCxn id="22" idx="0"/>
          </p:cNvCxnSpPr>
          <p:nvPr/>
        </p:nvCxnSpPr>
        <p:spPr>
          <a:xfrm rot="5400000">
            <a:off x="4838700" y="2933700"/>
            <a:ext cx="914400" cy="175260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1000" y="2057400"/>
            <a:ext cx="1371600" cy="3505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 Stream</a:t>
            </a:r>
            <a:endParaRPr lang="en-US" dirty="0"/>
          </a:p>
        </p:txBody>
      </p:sp>
      <p:sp>
        <p:nvSpPr>
          <p:cNvPr id="33" name="Pentagon 32"/>
          <p:cNvSpPr/>
          <p:nvPr/>
        </p:nvSpPr>
        <p:spPr>
          <a:xfrm>
            <a:off x="1905000" y="2590800"/>
            <a:ext cx="2286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entagon 35"/>
          <p:cNvSpPr/>
          <p:nvPr/>
        </p:nvSpPr>
        <p:spPr>
          <a:xfrm>
            <a:off x="1905000" y="4800600"/>
            <a:ext cx="2286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entagon 39"/>
          <p:cNvSpPr/>
          <p:nvPr/>
        </p:nvSpPr>
        <p:spPr>
          <a:xfrm>
            <a:off x="1752600" y="2590800"/>
            <a:ext cx="3810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Pentagon 40"/>
          <p:cNvSpPr/>
          <p:nvPr/>
        </p:nvSpPr>
        <p:spPr>
          <a:xfrm>
            <a:off x="1752600" y="4814454"/>
            <a:ext cx="3810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228600" y="1607126"/>
            <a:ext cx="1676400" cy="441267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1000" y="1607126"/>
            <a:ext cx="13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Ingress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Lambda Architecture</a:t>
            </a:r>
            <a:br>
              <a:rPr lang="en-US" dirty="0" smtClean="0"/>
            </a:br>
            <a:r>
              <a:rPr lang="en-US" sz="3100" dirty="0" smtClean="0"/>
              <a:t>Software Components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02226" y="1496638"/>
            <a:ext cx="7848600" cy="4043342"/>
            <a:chOff x="228600" y="1600200"/>
            <a:chExt cx="8395854" cy="4419600"/>
          </a:xfrm>
        </p:grpSpPr>
        <p:sp>
          <p:nvSpPr>
            <p:cNvPr id="20" name="Pentagon 19"/>
            <p:cNvSpPr/>
            <p:nvPr/>
          </p:nvSpPr>
          <p:spPr>
            <a:xfrm>
              <a:off x="5105400" y="2590800"/>
              <a:ext cx="381000" cy="3048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entagon 25"/>
            <p:cNvSpPr/>
            <p:nvPr/>
          </p:nvSpPr>
          <p:spPr>
            <a:xfrm>
              <a:off x="5105400" y="4800600"/>
              <a:ext cx="381000" cy="3048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Pentagon 29"/>
            <p:cNvSpPr/>
            <p:nvPr/>
          </p:nvSpPr>
          <p:spPr>
            <a:xfrm>
              <a:off x="1905000" y="2590800"/>
              <a:ext cx="228600" cy="3048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Pentagon 30"/>
            <p:cNvSpPr/>
            <p:nvPr/>
          </p:nvSpPr>
          <p:spPr>
            <a:xfrm>
              <a:off x="1905000" y="4800600"/>
              <a:ext cx="228600" cy="3048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019300" y="1600200"/>
              <a:ext cx="3200400" cy="2057400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043545" y="3962400"/>
              <a:ext cx="3200400" cy="2057400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424054" y="1634836"/>
              <a:ext cx="3200400" cy="4384964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08719" y="1600200"/>
              <a:ext cx="1265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Batch Layer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5691" y="5638800"/>
              <a:ext cx="1318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 Layer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12406" y="1600200"/>
              <a:ext cx="1430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Serving Layer</a:t>
              </a:r>
              <a:endParaRPr lang="en-US" dirty="0"/>
            </a:p>
          </p:txBody>
        </p:sp>
        <p:sp>
          <p:nvSpPr>
            <p:cNvPr id="33" name="Pentagon 32"/>
            <p:cNvSpPr/>
            <p:nvPr/>
          </p:nvSpPr>
          <p:spPr>
            <a:xfrm>
              <a:off x="1905000" y="2590800"/>
              <a:ext cx="228600" cy="3048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Pentagon 35"/>
            <p:cNvSpPr/>
            <p:nvPr/>
          </p:nvSpPr>
          <p:spPr>
            <a:xfrm>
              <a:off x="1905000" y="4800600"/>
              <a:ext cx="228600" cy="3048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Pentagon 39"/>
            <p:cNvSpPr/>
            <p:nvPr/>
          </p:nvSpPr>
          <p:spPr>
            <a:xfrm>
              <a:off x="1752600" y="2590800"/>
              <a:ext cx="381000" cy="3048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Pentagon 40"/>
            <p:cNvSpPr/>
            <p:nvPr/>
          </p:nvSpPr>
          <p:spPr>
            <a:xfrm>
              <a:off x="1752600" y="4814454"/>
              <a:ext cx="381000" cy="3048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28600" y="1607126"/>
              <a:ext cx="1676400" cy="4412673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1947" y="1607126"/>
              <a:ext cx="1334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Ingress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8511" y="3122289"/>
              <a:ext cx="816577" cy="1312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/>
                <a:t>Flume</a:t>
              </a:r>
            </a:p>
            <a:p>
              <a:pPr algn="ctr"/>
              <a:r>
                <a:rPr lang="en-US" i="1" dirty="0" smtClean="0"/>
                <a:t>Sqoop</a:t>
              </a:r>
            </a:p>
            <a:p>
              <a:pPr algn="ctr"/>
              <a:r>
                <a:rPr lang="en-US" i="1" dirty="0" smtClean="0"/>
                <a:t>Kafka</a:t>
              </a:r>
            </a:p>
            <a:p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33863" y="2180272"/>
              <a:ext cx="1383412" cy="161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/>
                <a:t>HDFS</a:t>
              </a:r>
            </a:p>
            <a:p>
              <a:pPr algn="ctr"/>
              <a:r>
                <a:rPr lang="en-US" i="1" dirty="0" smtClean="0"/>
                <a:t>MapReduce</a:t>
              </a:r>
            </a:p>
            <a:p>
              <a:pPr algn="ctr"/>
              <a:r>
                <a:rPr lang="en-US" i="1" dirty="0" smtClean="0"/>
                <a:t>Spark</a:t>
              </a:r>
            </a:p>
            <a:p>
              <a:pPr algn="ctr"/>
              <a:r>
                <a:rPr lang="en-US" i="1" dirty="0" smtClean="0"/>
                <a:t>Pig</a:t>
              </a:r>
            </a:p>
            <a:p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85548" y="4572000"/>
              <a:ext cx="1843727" cy="1009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/>
                <a:t>Spark Streaming</a:t>
              </a:r>
            </a:p>
            <a:p>
              <a:pPr algn="ctr"/>
              <a:r>
                <a:rPr lang="en-US" i="1" dirty="0" smtClean="0"/>
                <a:t>Storm/Trident</a:t>
              </a:r>
            </a:p>
            <a:p>
              <a:endParaRPr lang="en-US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4776" y="2983789"/>
              <a:ext cx="1138954" cy="161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/>
                <a:t>HBASE</a:t>
              </a:r>
            </a:p>
            <a:p>
              <a:pPr algn="ctr"/>
              <a:r>
                <a:rPr lang="en-US" i="1" dirty="0" smtClean="0"/>
                <a:t>Hive</a:t>
              </a:r>
            </a:p>
            <a:p>
              <a:pPr algn="ctr"/>
              <a:r>
                <a:rPr lang="en-US" i="1" dirty="0" smtClean="0"/>
                <a:t>SparkSQL</a:t>
              </a:r>
            </a:p>
            <a:p>
              <a:pPr algn="ctr"/>
              <a:r>
                <a:rPr lang="en-US" i="1" dirty="0" smtClean="0"/>
                <a:t>NoSQL</a:t>
              </a:r>
            </a:p>
            <a:p>
              <a:endParaRPr lang="en-US" dirty="0"/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502226" y="5715000"/>
            <a:ext cx="7848601" cy="92292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89209" y="6291511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590784" y="5867400"/>
            <a:ext cx="1671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Hadoop  (YARN)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072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and Healthcare</a:t>
            </a:r>
            <a:endParaRPr lang="en-US" dirty="0"/>
          </a:p>
        </p:txBody>
      </p:sp>
      <p:pic>
        <p:nvPicPr>
          <p:cNvPr id="2050" name="Picture 2" descr="http://www.bcbs.com/assets/images/health_of_america/HoA-With-BH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59" y="1752600"/>
            <a:ext cx="5054082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8616" y="3353812"/>
            <a:ext cx="856676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The Health of America </a:t>
            </a:r>
            <a:r>
              <a:rPr lang="en-US" sz="3200" dirty="0" smtClean="0"/>
              <a:t>Report </a:t>
            </a:r>
            <a:r>
              <a:rPr lang="en-US" sz="3200" dirty="0"/>
              <a:t>is a collaboration </a:t>
            </a:r>
            <a:endParaRPr lang="en-US" sz="3200" dirty="0" smtClean="0"/>
          </a:p>
          <a:p>
            <a:pPr algn="ctr"/>
            <a:r>
              <a:rPr lang="en-US" sz="3200" dirty="0" smtClean="0"/>
              <a:t>between the  Blue </a:t>
            </a:r>
            <a:r>
              <a:rPr lang="en-US" sz="3200" dirty="0"/>
              <a:t>Cross Blue Shield Association </a:t>
            </a:r>
            <a:endParaRPr lang="en-US" sz="3200" dirty="0" smtClean="0"/>
          </a:p>
          <a:p>
            <a:pPr algn="ctr"/>
            <a:r>
              <a:rPr lang="en-US" sz="3200" dirty="0" smtClean="0"/>
              <a:t>and</a:t>
            </a:r>
            <a:r>
              <a:rPr lang="en-US" sz="3200" dirty="0"/>
              <a:t> Blue Health Intelligence </a:t>
            </a:r>
            <a:r>
              <a:rPr lang="en-US" sz="3200" dirty="0" smtClean="0"/>
              <a:t>that </a:t>
            </a:r>
            <a:r>
              <a:rPr lang="en-US" sz="3200" dirty="0"/>
              <a:t>uses advanced </a:t>
            </a:r>
            <a:endParaRPr lang="en-US" sz="3200" dirty="0" smtClean="0"/>
          </a:p>
          <a:p>
            <a:pPr algn="ctr"/>
            <a:r>
              <a:rPr lang="en-US" sz="3200" dirty="0" smtClean="0"/>
              <a:t>analytics to </a:t>
            </a:r>
            <a:r>
              <a:rPr lang="en-US" sz="3200" dirty="0"/>
              <a:t>report on key trends in </a:t>
            </a:r>
            <a:r>
              <a:rPr lang="en-US" sz="3200" dirty="0" smtClean="0"/>
              <a:t>healthcare  </a:t>
            </a:r>
          </a:p>
          <a:p>
            <a:pPr algn="ctr"/>
            <a:r>
              <a:rPr lang="en-US" sz="3200" dirty="0" smtClean="0"/>
              <a:t>to </a:t>
            </a:r>
            <a:r>
              <a:rPr lang="en-US" sz="3200" dirty="0"/>
              <a:t>support improved quality and affordability for </a:t>
            </a:r>
            <a:endParaRPr lang="en-US" sz="3200" dirty="0" smtClean="0"/>
          </a:p>
          <a:p>
            <a:pPr algn="ctr"/>
            <a:r>
              <a:rPr lang="en-US" sz="3200" dirty="0" smtClean="0"/>
              <a:t>all Americans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07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 Variation for Knee Replacement Procedures Across the Country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6019800"/>
            <a:ext cx="736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http://www.bcbs.com/healthofamerica/BCBS_BHI_Report-Jan-_21_Final.pdf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76400"/>
            <a:ext cx="884872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03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is a Knee Replacement?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90915760"/>
              </p:ext>
            </p:extLst>
          </p:nvPr>
        </p:nvGraphicFramePr>
        <p:xfrm>
          <a:off x="76200" y="861365"/>
          <a:ext cx="8839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eft Brace 4"/>
          <p:cNvSpPr/>
          <p:nvPr/>
        </p:nvSpPr>
        <p:spPr>
          <a:xfrm rot="16200000">
            <a:off x="4305300" y="340666"/>
            <a:ext cx="609600" cy="7543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5962" y="4643735"/>
            <a:ext cx="2128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Episode of Care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572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 Knee Replacement Episode of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Collect a time ordered sequence of medical and pharmacy claims from across the country</a:t>
            </a:r>
          </a:p>
          <a:p>
            <a:pPr lvl="1"/>
            <a:r>
              <a:rPr lang="en-US" dirty="0" smtClean="0"/>
              <a:t>Hundreds of millions </a:t>
            </a:r>
            <a:r>
              <a:rPr lang="en-US" dirty="0" smtClean="0"/>
              <a:t>of claims with billions of claim lines</a:t>
            </a:r>
          </a:p>
          <a:p>
            <a:r>
              <a:rPr lang="en-US" dirty="0" smtClean="0"/>
              <a:t>Use a heuristic algorithm to group episodes</a:t>
            </a:r>
          </a:p>
          <a:p>
            <a:pPr lvl="1"/>
            <a:r>
              <a:rPr lang="en-US" dirty="0" smtClean="0"/>
              <a:t>Filter claims to look for knee surgery charges</a:t>
            </a:r>
          </a:p>
          <a:p>
            <a:pPr lvl="1"/>
            <a:r>
              <a:rPr lang="en-US" dirty="0" smtClean="0"/>
              <a:t>Look earlier and later to capture other aspects of the episode</a:t>
            </a:r>
          </a:p>
          <a:p>
            <a:pPr lvl="1"/>
            <a:r>
              <a:rPr lang="en-US" dirty="0" smtClean="0"/>
              <a:t>Ignore irrelevant claim costs such as vaccinations, comorbidities (diabetes, heart disease) and so on</a:t>
            </a:r>
          </a:p>
          <a:p>
            <a:r>
              <a:rPr lang="en-US" dirty="0" smtClean="0"/>
              <a:t>Apply complex and evolving rules to better determine the scope of an episode and relevant charges </a:t>
            </a:r>
          </a:p>
          <a:p>
            <a:pPr lvl="1"/>
            <a:r>
              <a:rPr lang="en-US" dirty="0" smtClean="0"/>
              <a:t>Improved rules are released each year by vendors</a:t>
            </a:r>
          </a:p>
          <a:p>
            <a:r>
              <a:rPr lang="en-US" dirty="0" smtClean="0"/>
              <a:t>Episode of care determination is a batch operation over a large volume of historical claims</a:t>
            </a:r>
          </a:p>
          <a:p>
            <a:pPr lvl="1"/>
            <a:r>
              <a:rPr lang="en-US" dirty="0" smtClean="0"/>
              <a:t>Executing each year’s new episode grouping software on historical data may improve episode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5388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Episodes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0" y="2057400"/>
            <a:ext cx="1371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Pre-compute Views</a:t>
            </a:r>
          </a:p>
          <a:p>
            <a:pPr algn="ctr"/>
            <a:r>
              <a:rPr lang="en-US" sz="1200" dirty="0" smtClean="0"/>
              <a:t>(ETL)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2057400"/>
            <a:ext cx="1371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Batch Views</a:t>
            </a:r>
          </a:p>
          <a:p>
            <a:pPr algn="ctr"/>
            <a:r>
              <a:rPr lang="en-US" sz="1100" dirty="0" smtClean="0"/>
              <a:t>(Episode Groups)</a:t>
            </a:r>
          </a:p>
          <a:p>
            <a:pPr algn="ctr"/>
            <a:r>
              <a:rPr lang="en-US" sz="1100" dirty="0" smtClean="0"/>
              <a:t>(Fraud Patterns)</a:t>
            </a:r>
          </a:p>
          <a:p>
            <a:pPr algn="ctr"/>
            <a:r>
              <a:rPr lang="en-US" sz="1100" dirty="0" smtClean="0"/>
              <a:t>(Benchmarks)</a:t>
            </a:r>
          </a:p>
          <a:p>
            <a:pPr algn="ctr"/>
            <a:r>
              <a:rPr lang="en-US" sz="1100" dirty="0" smtClean="0"/>
              <a:t>(Membership)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2057400"/>
            <a:ext cx="1371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Master</a:t>
            </a:r>
          </a:p>
          <a:p>
            <a:pPr algn="ctr"/>
            <a:r>
              <a:rPr lang="en-US" sz="1600" dirty="0" smtClean="0"/>
              <a:t>Claims Data</a:t>
            </a:r>
          </a:p>
          <a:p>
            <a:pPr algn="ctr"/>
            <a:r>
              <a:rPr lang="en-US" sz="1200" dirty="0" smtClean="0"/>
              <a:t>(Immutable)</a:t>
            </a:r>
          </a:p>
        </p:txBody>
      </p:sp>
      <p:sp>
        <p:nvSpPr>
          <p:cNvPr id="20" name="Pentagon 19"/>
          <p:cNvSpPr/>
          <p:nvPr/>
        </p:nvSpPr>
        <p:spPr>
          <a:xfrm>
            <a:off x="5105400" y="2590800"/>
            <a:ext cx="3810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Pentagon 20"/>
          <p:cNvSpPr/>
          <p:nvPr/>
        </p:nvSpPr>
        <p:spPr>
          <a:xfrm>
            <a:off x="3505200" y="2590800"/>
            <a:ext cx="2286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Pentagon 29"/>
          <p:cNvSpPr/>
          <p:nvPr/>
        </p:nvSpPr>
        <p:spPr>
          <a:xfrm>
            <a:off x="1905000" y="2590800"/>
            <a:ext cx="2286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294961" y="1411069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Updated </a:t>
            </a:r>
          </a:p>
          <a:p>
            <a:r>
              <a:rPr lang="en-US" sz="1600" i="1" dirty="0" smtClean="0"/>
              <a:t>monthly</a:t>
            </a:r>
            <a:endParaRPr lang="en-US" sz="16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5562600" y="1408974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One month </a:t>
            </a:r>
          </a:p>
          <a:p>
            <a:r>
              <a:rPr lang="en-US" sz="1600" i="1" dirty="0"/>
              <a:t>o</a:t>
            </a:r>
            <a:r>
              <a:rPr lang="en-US" sz="1600" i="1" dirty="0" smtClean="0"/>
              <a:t>ut of date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81000" y="2057400"/>
            <a:ext cx="1371600" cy="3505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Claim Stream</a:t>
            </a:r>
            <a:endParaRPr lang="en-US" sz="1600" dirty="0"/>
          </a:p>
        </p:txBody>
      </p:sp>
      <p:sp>
        <p:nvSpPr>
          <p:cNvPr id="46" name="Pentagon 45"/>
          <p:cNvSpPr/>
          <p:nvPr/>
        </p:nvSpPr>
        <p:spPr>
          <a:xfrm>
            <a:off x="1752600" y="2590800"/>
            <a:ext cx="3810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60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Fraud and Error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Some claims are invalid due to entry errors</a:t>
            </a:r>
          </a:p>
          <a:p>
            <a:pPr lvl="1"/>
            <a:r>
              <a:rPr lang="en-US" dirty="0" smtClean="0"/>
              <a:t>Claim total charge does not equal sum of claim line charges</a:t>
            </a:r>
          </a:p>
          <a:p>
            <a:pPr lvl="1"/>
            <a:r>
              <a:rPr lang="en-US" dirty="0" smtClean="0"/>
              <a:t>A required information field is empty or out of range</a:t>
            </a:r>
          </a:p>
          <a:p>
            <a:r>
              <a:rPr lang="en-US" dirty="0" smtClean="0"/>
              <a:t>Some claims are fraudulent attempts to receive payment for services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laims are evaluated for internal consistency</a:t>
            </a:r>
          </a:p>
          <a:p>
            <a:pPr lvl="1"/>
            <a:r>
              <a:rPr lang="en-US" dirty="0" smtClean="0"/>
              <a:t>Claims are checked against historical patterns of fraud </a:t>
            </a:r>
            <a:endParaRPr lang="en-US" dirty="0"/>
          </a:p>
          <a:p>
            <a:pPr lvl="1"/>
            <a:r>
              <a:rPr lang="en-US" dirty="0" smtClean="0"/>
              <a:t>We want to pay claims promptly but not pay bad actors</a:t>
            </a:r>
          </a:p>
          <a:p>
            <a:r>
              <a:rPr lang="en-US" dirty="0" smtClean="0"/>
              <a:t>Fraud and error detection is a near real-time operation over individual claims</a:t>
            </a:r>
          </a:p>
          <a:p>
            <a:pPr lvl="1"/>
            <a:r>
              <a:rPr lang="en-US" dirty="0" smtClean="0"/>
              <a:t>Requires evaluating millions </a:t>
            </a:r>
            <a:r>
              <a:rPr lang="en-US" smtClean="0"/>
              <a:t>of arriving claims </a:t>
            </a:r>
            <a:r>
              <a:rPr lang="en-US" dirty="0" smtClean="0"/>
              <a:t>per day</a:t>
            </a:r>
          </a:p>
          <a:p>
            <a:pPr lvl="1"/>
            <a:r>
              <a:rPr lang="en-US" dirty="0" smtClean="0"/>
              <a:t>Sometimes </a:t>
            </a:r>
            <a:r>
              <a:rPr lang="en-US" dirty="0" smtClean="0"/>
              <a:t>also using summarized historical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Fraud and Error Detection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3800" y="4267200"/>
            <a:ext cx="1371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 Views</a:t>
            </a:r>
          </a:p>
          <a:p>
            <a:pPr algn="ctr"/>
            <a:r>
              <a:rPr lang="en-US" sz="1200" dirty="0" smtClean="0"/>
              <a:t>(Validate Claims)</a:t>
            </a:r>
          </a:p>
          <a:p>
            <a:pPr algn="ctr"/>
            <a:r>
              <a:rPr lang="en-US" sz="1200" dirty="0" smtClean="0"/>
              <a:t>(Update Membership Statistics)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5486400" y="4267200"/>
            <a:ext cx="1371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Views</a:t>
            </a:r>
          </a:p>
          <a:p>
            <a:pPr algn="ctr"/>
            <a:r>
              <a:rPr lang="en-US" sz="1400" dirty="0" smtClean="0"/>
              <a:t>(Bad Claims)</a:t>
            </a:r>
          </a:p>
          <a:p>
            <a:pPr algn="ctr"/>
            <a:r>
              <a:rPr lang="en-US" sz="1400" dirty="0" smtClean="0"/>
              <a:t>(Membership</a:t>
            </a:r>
          </a:p>
          <a:p>
            <a:pPr algn="ctr"/>
            <a:r>
              <a:rPr lang="en-US" sz="1400" dirty="0" smtClean="0"/>
              <a:t>Statistics)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133600" y="4267200"/>
            <a:ext cx="1371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Stream</a:t>
            </a:r>
          </a:p>
          <a:p>
            <a:pPr algn="ctr"/>
            <a:r>
              <a:rPr lang="en-US" sz="1400" dirty="0" smtClean="0"/>
              <a:t>(Transient)</a:t>
            </a:r>
            <a:endParaRPr lang="en-US" sz="1400" dirty="0"/>
          </a:p>
        </p:txBody>
      </p:sp>
      <p:sp>
        <p:nvSpPr>
          <p:cNvPr id="26" name="Pentagon 25"/>
          <p:cNvSpPr/>
          <p:nvPr/>
        </p:nvSpPr>
        <p:spPr>
          <a:xfrm>
            <a:off x="5105400" y="4800600"/>
            <a:ext cx="3810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/>
          <p:nvPr/>
        </p:nvSpPr>
        <p:spPr>
          <a:xfrm>
            <a:off x="3505200" y="4800600"/>
            <a:ext cx="2286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entagon 30"/>
          <p:cNvSpPr/>
          <p:nvPr/>
        </p:nvSpPr>
        <p:spPr>
          <a:xfrm>
            <a:off x="1905000" y="4800600"/>
            <a:ext cx="2286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86400" y="5562600"/>
            <a:ext cx="141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Most recent</a:t>
            </a:r>
          </a:p>
          <a:p>
            <a:r>
              <a:rPr lang="en-US" i="1" dirty="0" smtClean="0"/>
              <a:t>month’s data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33800" y="5562600"/>
            <a:ext cx="1430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Update every</a:t>
            </a:r>
            <a:endParaRPr lang="en-US" i="1" dirty="0"/>
          </a:p>
          <a:p>
            <a:r>
              <a:rPr lang="en-US" i="1" dirty="0" smtClean="0"/>
              <a:t>5 minutes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000" y="2057400"/>
            <a:ext cx="1371600" cy="3505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 Stream</a:t>
            </a:r>
            <a:endParaRPr lang="en-US" dirty="0"/>
          </a:p>
        </p:txBody>
      </p:sp>
      <p:sp>
        <p:nvSpPr>
          <p:cNvPr id="43" name="Pentagon 42"/>
          <p:cNvSpPr/>
          <p:nvPr/>
        </p:nvSpPr>
        <p:spPr>
          <a:xfrm>
            <a:off x="1905000" y="4800600"/>
            <a:ext cx="2286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entagon 44"/>
          <p:cNvSpPr/>
          <p:nvPr/>
        </p:nvSpPr>
        <p:spPr>
          <a:xfrm>
            <a:off x="1752600" y="4814454"/>
            <a:ext cx="3810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Unified Claims Handling</a:t>
            </a:r>
            <a:br>
              <a:rPr lang="en-US" dirty="0" smtClean="0"/>
            </a:br>
            <a:r>
              <a:rPr lang="en-US" sz="3600" dirty="0" smtClean="0"/>
              <a:t>Batch and Real-Time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0" y="2057400"/>
            <a:ext cx="1371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Pre-compute Views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0" y="2057400"/>
            <a:ext cx="1371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Views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6600" y="2057400"/>
            <a:ext cx="1371600" cy="3505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Merged Views</a:t>
            </a:r>
          </a:p>
          <a:p>
            <a:pPr algn="ctr"/>
            <a:r>
              <a:rPr lang="en-US" sz="1400" dirty="0" smtClean="0"/>
              <a:t>(Unified Membership)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33600" y="2057400"/>
            <a:ext cx="1371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Claims Data</a:t>
            </a:r>
            <a:endParaRPr lang="en-US" dirty="0"/>
          </a:p>
        </p:txBody>
      </p:sp>
      <p:sp>
        <p:nvSpPr>
          <p:cNvPr id="19" name="Pentagon 18"/>
          <p:cNvSpPr/>
          <p:nvPr/>
        </p:nvSpPr>
        <p:spPr>
          <a:xfrm>
            <a:off x="6858000" y="2590800"/>
            <a:ext cx="2286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5105400" y="2590800"/>
            <a:ext cx="3810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entagon 20"/>
          <p:cNvSpPr/>
          <p:nvPr/>
        </p:nvSpPr>
        <p:spPr>
          <a:xfrm>
            <a:off x="3505200" y="2590800"/>
            <a:ext cx="2286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3800" y="4267200"/>
            <a:ext cx="1371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 Views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86400" y="4267200"/>
            <a:ext cx="1371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Views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133600" y="4267200"/>
            <a:ext cx="1371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Claims Stream</a:t>
            </a:r>
            <a:endParaRPr lang="en-US" dirty="0"/>
          </a:p>
        </p:txBody>
      </p:sp>
      <p:sp>
        <p:nvSpPr>
          <p:cNvPr id="25" name="Pentagon 24"/>
          <p:cNvSpPr/>
          <p:nvPr/>
        </p:nvSpPr>
        <p:spPr>
          <a:xfrm>
            <a:off x="6858000" y="4800600"/>
            <a:ext cx="2286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entagon 25"/>
          <p:cNvSpPr/>
          <p:nvPr/>
        </p:nvSpPr>
        <p:spPr>
          <a:xfrm>
            <a:off x="5105400" y="4800600"/>
            <a:ext cx="3810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/>
          <p:nvPr/>
        </p:nvSpPr>
        <p:spPr>
          <a:xfrm>
            <a:off x="3505200" y="4800600"/>
            <a:ext cx="2286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1000" y="2057400"/>
            <a:ext cx="1371600" cy="3505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 Stream</a:t>
            </a:r>
            <a:endParaRPr lang="en-US" dirty="0"/>
          </a:p>
        </p:txBody>
      </p:sp>
      <p:sp>
        <p:nvSpPr>
          <p:cNvPr id="30" name="Pentagon 29"/>
          <p:cNvSpPr/>
          <p:nvPr/>
        </p:nvSpPr>
        <p:spPr>
          <a:xfrm>
            <a:off x="1905000" y="2590800"/>
            <a:ext cx="2286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entagon 30"/>
          <p:cNvSpPr/>
          <p:nvPr/>
        </p:nvSpPr>
        <p:spPr>
          <a:xfrm>
            <a:off x="1905000" y="4800600"/>
            <a:ext cx="2286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Elbow Connector 7"/>
          <p:cNvCxnSpPr>
            <a:stCxn id="4" idx="2"/>
            <a:endCxn id="22" idx="0"/>
          </p:cNvCxnSpPr>
          <p:nvPr/>
        </p:nvCxnSpPr>
        <p:spPr>
          <a:xfrm rot="5400000">
            <a:off x="4838700" y="2933700"/>
            <a:ext cx="914400" cy="175260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ntagon 28"/>
          <p:cNvSpPr/>
          <p:nvPr/>
        </p:nvSpPr>
        <p:spPr>
          <a:xfrm>
            <a:off x="1752600" y="2590800"/>
            <a:ext cx="3810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entagon 32"/>
          <p:cNvSpPr/>
          <p:nvPr/>
        </p:nvSpPr>
        <p:spPr>
          <a:xfrm>
            <a:off x="1752600" y="4814454"/>
            <a:ext cx="3810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4397</TotalTime>
  <Words>620</Words>
  <Application>Microsoft Office PowerPoint</Application>
  <PresentationFormat>On-screen Show (4:3)</PresentationFormat>
  <Paragraphs>149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Motivating the Lambda Architecture</vt:lpstr>
      <vt:lpstr>Big Data and Healthcare</vt:lpstr>
      <vt:lpstr>Cost Variation for Knee Replacement Procedures Across the Country</vt:lpstr>
      <vt:lpstr>But What is a Knee Replacement?</vt:lpstr>
      <vt:lpstr>Calculate Knee Replacement Episode of Care</vt:lpstr>
      <vt:lpstr>Grouping Episodes</vt:lpstr>
      <vt:lpstr>Fraud and Error Detection</vt:lpstr>
      <vt:lpstr>Fraud and Error Detection</vt:lpstr>
      <vt:lpstr>Unified Claims Handling Batch and Real-Time</vt:lpstr>
      <vt:lpstr>Lambda Architecture</vt:lpstr>
      <vt:lpstr>Converging Analytical and Operational Processing</vt:lpstr>
      <vt:lpstr>Big Data Architecture Pattern!</vt:lpstr>
      <vt:lpstr>Big Data Architecture Pattern!</vt:lpstr>
      <vt:lpstr>Big Data Architecture Pattern!</vt:lpstr>
      <vt:lpstr>Benefits</vt:lpstr>
      <vt:lpstr>Unified Claims Handling Batch and Real-Time</vt:lpstr>
      <vt:lpstr>Lambda Architecture Software Components</vt:lpstr>
      <vt:lpstr>Questions?</vt:lpstr>
    </vt:vector>
  </TitlesOfParts>
  <Company>BCBSA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Rosen, Joseph</cp:lastModifiedBy>
  <cp:revision>39</cp:revision>
  <cp:lastPrinted>2016-10-27T21:32:41Z</cp:lastPrinted>
  <dcterms:created xsi:type="dcterms:W3CDTF">2016-10-26T20:43:54Z</dcterms:created>
  <dcterms:modified xsi:type="dcterms:W3CDTF">2017-01-03T14:26:19Z</dcterms:modified>
</cp:coreProperties>
</file>