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0" r:id="rId3"/>
    <p:sldId id="371" r:id="rId4"/>
    <p:sldId id="372" r:id="rId5"/>
    <p:sldId id="369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73" r:id="rId1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8" d="100"/>
          <a:sy n="68" d="100"/>
        </p:scale>
        <p:origin x="-2200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DCA51-7376-1F40-959F-1D3EA3805B0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9E4B7-2EBD-1E49-B81C-CE01A365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3/21/18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61B69-B60C-4C28-9B4D-2FDE71D22B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E4B1-C02E-5346-83A4-325DF38D9ADC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9FF7-CDB2-0845-A498-DF5D738D29B2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0934-1892-5641-81B8-899C4040E0ED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26B-0805-E64D-B0BC-7EBB3565EBBD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928" y="1344828"/>
            <a:ext cx="8605678" cy="1579407"/>
          </a:xfrm>
        </p:spPr>
        <p:txBody>
          <a:bodyPr>
            <a:spAutoFit/>
          </a:bodyPr>
          <a:lstStyle>
            <a:lvl1pPr marL="0" indent="0">
              <a:spcBef>
                <a:spcPts val="441"/>
              </a:spcBef>
              <a:buNone/>
              <a:defRPr sz="2059" spc="-22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441"/>
              </a:spcBef>
              <a:buFontTx/>
              <a:buNone/>
              <a:defRPr sz="1471"/>
            </a:lvl2pPr>
            <a:lvl3pPr marL="168090" indent="0">
              <a:spcBef>
                <a:spcPts val="441"/>
              </a:spcBef>
              <a:buNone/>
              <a:defRPr/>
            </a:lvl3pPr>
            <a:lvl4pPr marL="336179" indent="0">
              <a:spcBef>
                <a:spcPts val="441"/>
              </a:spcBef>
              <a:buNone/>
              <a:defRPr/>
            </a:lvl4pPr>
            <a:lvl5pPr marL="504269" indent="0">
              <a:spcBef>
                <a:spcPts val="441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31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9C60-00BF-934C-A75E-80F5D78B3FF2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F336-8547-CB45-90F8-3C9CC4E7BFA3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744D-76ED-7F40-B466-E22E2BF681D2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9F4-D531-7946-8C6C-EBF3B758210E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5826-ED4A-BE36-E89D84302F71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4C2E-AD73-7F46-941E-0A746F3CE0FD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77A-F8FE-D14C-ACC9-74D0F9D04A89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1F8-FF02-9B44-B5C7-9113E012DA77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5AD4D7-1129-F741-8684-336C49B7A93D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73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09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Data Ingestion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Target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--target-</a:t>
            </a:r>
            <a:r>
              <a:rPr lang="en-US" dirty="0" err="1"/>
              <a:t>dir</a:t>
            </a:r>
            <a:r>
              <a:rPr lang="en-US" dirty="0"/>
              <a:t> parameter to specify the directory on HDFS where </a:t>
            </a:r>
            <a:r>
              <a:rPr lang="en-US" dirty="0" err="1"/>
              <a:t>Sqoop</a:t>
            </a:r>
            <a:r>
              <a:rPr lang="en-US" dirty="0"/>
              <a:t> should import your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For </a:t>
            </a:r>
            <a:r>
              <a:rPr lang="en-US" dirty="0"/>
              <a:t>example, use the following command to import the table cities into the directory /</a:t>
            </a:r>
            <a:r>
              <a:rPr lang="en-US" dirty="0" err="1"/>
              <a:t>etl</a:t>
            </a:r>
            <a:r>
              <a:rPr lang="en-US" dirty="0"/>
              <a:t>/input/</a:t>
            </a:r>
            <a:r>
              <a:rPr lang="en-US" dirty="0" smtClean="0"/>
              <a:t>cities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import \  </a:t>
            </a:r>
            <a:endParaRPr lang="en-US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-connect </a:t>
            </a:r>
            <a:r>
              <a:rPr lang="en-US" sz="2400" dirty="0" err="1"/>
              <a:t>jdbc:mysql</a:t>
            </a:r>
            <a:r>
              <a:rPr lang="en-US" sz="2400" dirty="0"/>
              <a:t>://</a:t>
            </a:r>
            <a:r>
              <a:rPr lang="en-US" sz="2400" dirty="0" err="1"/>
              <a:t>mysql.example.com</a:t>
            </a:r>
            <a:r>
              <a:rPr lang="en-US" sz="2400" dirty="0"/>
              <a:t>/</a:t>
            </a:r>
            <a:r>
              <a:rPr lang="en-US" sz="2400" dirty="0" err="1"/>
              <a:t>sqoop</a:t>
            </a:r>
            <a:r>
              <a:rPr lang="en-US" sz="2400" dirty="0"/>
              <a:t> \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-username </a:t>
            </a:r>
            <a:r>
              <a:rPr lang="en-US" sz="2400" dirty="0" err="1"/>
              <a:t>sqoop</a:t>
            </a:r>
            <a:r>
              <a:rPr lang="en-US" sz="2400" dirty="0"/>
              <a:t> \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-password </a:t>
            </a:r>
            <a:r>
              <a:rPr lang="en-US" sz="2400" dirty="0" err="1"/>
              <a:t>sqoop</a:t>
            </a:r>
            <a:r>
              <a:rPr lang="en-US" sz="2400" dirty="0"/>
              <a:t>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-table cities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-target-</a:t>
            </a:r>
            <a:r>
              <a:rPr lang="en-US" sz="2400" dirty="0" err="1"/>
              <a:t>dir</a:t>
            </a:r>
            <a:r>
              <a:rPr lang="en-US" sz="2400" dirty="0"/>
              <a:t> /</a:t>
            </a:r>
            <a:r>
              <a:rPr lang="en-US" sz="2400" dirty="0" err="1"/>
              <a:t>etl</a:t>
            </a:r>
            <a:r>
              <a:rPr lang="en-US" sz="2400" dirty="0"/>
              <a:t>/input/cities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Target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specify the parent directory for all your </a:t>
            </a:r>
            <a:r>
              <a:rPr lang="en-US" dirty="0" err="1"/>
              <a:t>Sqoop</a:t>
            </a:r>
            <a:r>
              <a:rPr lang="en-US" dirty="0"/>
              <a:t> jobs, </a:t>
            </a:r>
            <a:r>
              <a:rPr lang="en-US" dirty="0" smtClean="0"/>
              <a:t>use </a:t>
            </a:r>
            <a:r>
              <a:rPr lang="en-US" dirty="0"/>
              <a:t>the --warehouse-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smtClean="0"/>
              <a:t>parameter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dirty="0" err="1" smtClean="0"/>
              <a:t>sqoop</a:t>
            </a:r>
            <a:r>
              <a:rPr lang="en-US" sz="2400" dirty="0" smtClean="0"/>
              <a:t> </a:t>
            </a:r>
            <a:r>
              <a:rPr lang="en-US" sz="2400" dirty="0"/>
              <a:t>import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-connect </a:t>
            </a:r>
            <a:r>
              <a:rPr lang="en-US" sz="2400" dirty="0" err="1"/>
              <a:t>jdbc:mysql</a:t>
            </a:r>
            <a:r>
              <a:rPr lang="en-US" sz="2400" dirty="0"/>
              <a:t>://</a:t>
            </a:r>
            <a:r>
              <a:rPr lang="en-US" sz="2400" dirty="0" err="1"/>
              <a:t>mysql.example.com</a:t>
            </a:r>
            <a:r>
              <a:rPr lang="en-US" sz="2400" dirty="0"/>
              <a:t>/</a:t>
            </a:r>
            <a:r>
              <a:rPr lang="en-US" sz="2400" dirty="0" err="1"/>
              <a:t>sqoop</a:t>
            </a:r>
            <a:r>
              <a:rPr lang="en-US" sz="2400" dirty="0"/>
              <a:t> \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-username </a:t>
            </a:r>
            <a:r>
              <a:rPr lang="en-US" sz="2400" dirty="0" err="1"/>
              <a:t>sqoop</a:t>
            </a:r>
            <a:r>
              <a:rPr lang="en-US" sz="2400" dirty="0"/>
              <a:t>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-password </a:t>
            </a:r>
            <a:r>
              <a:rPr lang="en-US" sz="2400" dirty="0" err="1"/>
              <a:t>sqoop</a:t>
            </a:r>
            <a:r>
              <a:rPr lang="en-US" sz="2400" dirty="0"/>
              <a:t>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-table cities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-warehouse-</a:t>
            </a:r>
            <a:r>
              <a:rPr lang="en-US" sz="2400" dirty="0" err="1"/>
              <a:t>dir</a:t>
            </a:r>
            <a:r>
              <a:rPr lang="en-US" sz="2400" dirty="0"/>
              <a:t> /</a:t>
            </a:r>
            <a:r>
              <a:rPr lang="en-US" sz="2400" dirty="0" err="1"/>
              <a:t>etl</a:t>
            </a:r>
            <a:r>
              <a:rPr lang="en-US" sz="2400" dirty="0"/>
              <a:t>/input</a:t>
            </a:r>
            <a:r>
              <a:rPr lang="en-US" sz="2400" dirty="0" smtClean="0"/>
              <a:t>/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dirty="0" smtClean="0"/>
              <a:t>Here the table data will be stored under the directory:</a:t>
            </a:r>
          </a:p>
          <a:p>
            <a:pPr marL="274320" lvl="1" indent="0"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etl</a:t>
            </a:r>
            <a:r>
              <a:rPr lang="en-US" sz="2400" dirty="0" smtClean="0"/>
              <a:t>/input/cities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9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Only a Subset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Instead </a:t>
            </a:r>
            <a:r>
              <a:rPr lang="en-US" dirty="0"/>
              <a:t>of importing an entire </a:t>
            </a:r>
            <a:r>
              <a:rPr lang="en-US" dirty="0" smtClean="0"/>
              <a:t>table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to transfer only a subset of the rows based on various </a:t>
            </a:r>
            <a:r>
              <a:rPr lang="en-US" dirty="0" smtClean="0"/>
              <a:t>conditions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express in the form of a SQL statement with a WHERE </a:t>
            </a:r>
            <a:r>
              <a:rPr lang="en-US" dirty="0" smtClean="0"/>
              <a:t>clause</a:t>
            </a:r>
          </a:p>
          <a:p>
            <a:r>
              <a:rPr lang="en-US" dirty="0"/>
              <a:t>Use the command-line parameter --where to specify a SQL condition that the imported data should </a:t>
            </a:r>
            <a:r>
              <a:rPr lang="en-US" dirty="0" smtClean="0"/>
              <a:t>meet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import \  </a:t>
            </a:r>
            <a:endParaRPr lang="en-US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-connect </a:t>
            </a:r>
            <a:r>
              <a:rPr lang="en-US" sz="2200" dirty="0" err="1"/>
              <a:t>jdbc:mysql</a:t>
            </a:r>
            <a:r>
              <a:rPr lang="en-US" sz="2200" dirty="0"/>
              <a:t>://</a:t>
            </a:r>
            <a:r>
              <a:rPr lang="en-US" sz="2200" dirty="0" err="1"/>
              <a:t>mysql.example.com</a:t>
            </a:r>
            <a:r>
              <a:rPr lang="en-US" sz="2200" dirty="0"/>
              <a:t>/</a:t>
            </a:r>
            <a:r>
              <a:rPr lang="en-US" sz="2200" dirty="0" err="1"/>
              <a:t>sqoop</a:t>
            </a:r>
            <a:r>
              <a:rPr lang="en-US" sz="2200" dirty="0"/>
              <a:t> \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-username 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-password 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-table cities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-where "country = 'USA'"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9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your password into the command-line interface is </a:t>
            </a:r>
            <a:r>
              <a:rPr lang="en-US" dirty="0" smtClean="0"/>
              <a:t>insecure</a:t>
            </a:r>
          </a:p>
          <a:p>
            <a:r>
              <a:rPr lang="en-US" dirty="0" smtClean="0"/>
              <a:t>It </a:t>
            </a:r>
            <a:r>
              <a:rPr lang="en-US" dirty="0"/>
              <a:t>can be </a:t>
            </a:r>
            <a:r>
              <a:rPr lang="en-US" dirty="0" smtClean="0"/>
              <a:t>retrieved </a:t>
            </a:r>
            <a:r>
              <a:rPr lang="en-US" dirty="0"/>
              <a:t>from listing the operating system’s running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You </a:t>
            </a:r>
            <a:r>
              <a:rPr lang="en-US" dirty="0"/>
              <a:t>have two options besides specifying the password on the command line with the --password </a:t>
            </a:r>
            <a:r>
              <a:rPr lang="en-US" dirty="0" smtClean="0"/>
              <a:t>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option is to use the parameter -P that will instruct </a:t>
            </a:r>
            <a:r>
              <a:rPr lang="en-US" dirty="0" err="1"/>
              <a:t>Sqoop</a:t>
            </a:r>
            <a:r>
              <a:rPr lang="en-US" dirty="0"/>
              <a:t> to read the password from standard </a:t>
            </a:r>
            <a:r>
              <a:rPr lang="en-US" dirty="0" smtClean="0"/>
              <a:t>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Or, you </a:t>
            </a:r>
            <a:r>
              <a:rPr lang="en-US" dirty="0"/>
              <a:t>can save your password in a file and specify the path to this file with the parameter --password-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Your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would like to import all tables from </a:t>
            </a:r>
            <a:r>
              <a:rPr lang="en-US" dirty="0" smtClean="0"/>
              <a:t>your database </a:t>
            </a:r>
            <a:r>
              <a:rPr lang="en-US" dirty="0"/>
              <a:t>at once using one command rather than importing </a:t>
            </a:r>
            <a:r>
              <a:rPr lang="en-US" dirty="0" smtClean="0"/>
              <a:t>the tables </a:t>
            </a:r>
            <a:r>
              <a:rPr lang="en-US" dirty="0"/>
              <a:t>one by </a:t>
            </a:r>
            <a:r>
              <a:rPr lang="en-US" dirty="0" smtClean="0"/>
              <a:t>one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using the import tool for one table, you can use the import-all-tables </a:t>
            </a:r>
            <a:r>
              <a:rPr lang="en-US" dirty="0" smtClean="0"/>
              <a:t>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sqoop</a:t>
            </a:r>
            <a:r>
              <a:rPr lang="en-US" dirty="0"/>
              <a:t> import-all-tables \  </a:t>
            </a:r>
            <a:endParaRPr lang="en-US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-connect </a:t>
            </a:r>
            <a:r>
              <a:rPr lang="en-US" sz="2400" dirty="0" err="1"/>
              <a:t>jdbc:mysql</a:t>
            </a:r>
            <a:r>
              <a:rPr lang="en-US" sz="2400" dirty="0"/>
              <a:t>://</a:t>
            </a:r>
            <a:r>
              <a:rPr lang="en-US" sz="2400" dirty="0" err="1"/>
              <a:t>mysql.example.com</a:t>
            </a:r>
            <a:r>
              <a:rPr lang="en-US" sz="2400" dirty="0"/>
              <a:t>/</a:t>
            </a:r>
            <a:r>
              <a:rPr lang="en-US" sz="2400" dirty="0" err="1"/>
              <a:t>sqoop</a:t>
            </a:r>
            <a:r>
              <a:rPr lang="en-US" sz="2400" dirty="0"/>
              <a:t> \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-username </a:t>
            </a:r>
            <a:r>
              <a:rPr lang="en-US" sz="2400" dirty="0" err="1"/>
              <a:t>sqoop</a:t>
            </a:r>
            <a:r>
              <a:rPr lang="en-US" sz="2400" dirty="0"/>
              <a:t> \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-password </a:t>
            </a:r>
            <a:r>
              <a:rPr lang="en-US" sz="2400" dirty="0" err="1"/>
              <a:t>sqoop</a:t>
            </a:r>
            <a:endParaRPr lang="en-US" sz="24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Your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need to import all but a few tables, you can use the parameter --exclude-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This accepts </a:t>
            </a:r>
            <a:r>
              <a:rPr lang="en-US" dirty="0"/>
              <a:t>a comma-separated list of table names that should be excluded from the </a:t>
            </a:r>
            <a:r>
              <a:rPr lang="en-US" dirty="0" smtClean="0"/>
              <a:t>import</a:t>
            </a:r>
          </a:p>
          <a:p>
            <a:r>
              <a:rPr lang="en-US" dirty="0" smtClean="0"/>
              <a:t>For </a:t>
            </a:r>
            <a:r>
              <a:rPr lang="en-US" dirty="0"/>
              <a:t>example, if you need to import all tables from the database except cities and </a:t>
            </a:r>
            <a:r>
              <a:rPr lang="en-US" dirty="0" smtClean="0"/>
              <a:t>countries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sqoop</a:t>
            </a:r>
            <a:r>
              <a:rPr lang="en-US" dirty="0"/>
              <a:t> import-all-tables \</a:t>
            </a:r>
          </a:p>
          <a:p>
            <a:r>
              <a:rPr lang="en-US" dirty="0"/>
              <a:t>  --connect 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mysql.example.com</a:t>
            </a:r>
            <a:r>
              <a:rPr lang="en-US" dirty="0"/>
              <a:t>/</a:t>
            </a:r>
            <a:r>
              <a:rPr lang="en-US" dirty="0" err="1"/>
              <a:t>sqoop</a:t>
            </a:r>
            <a:r>
              <a:rPr lang="en-US" dirty="0"/>
              <a:t> \</a:t>
            </a:r>
          </a:p>
          <a:p>
            <a:r>
              <a:rPr lang="en-US" dirty="0"/>
              <a:t>  --username </a:t>
            </a:r>
            <a:r>
              <a:rPr lang="en-US" dirty="0" err="1"/>
              <a:t>sqoop</a:t>
            </a:r>
            <a:r>
              <a:rPr lang="en-US" dirty="0"/>
              <a:t> \</a:t>
            </a:r>
          </a:p>
          <a:p>
            <a:r>
              <a:rPr lang="en-US" dirty="0"/>
              <a:t>  --password </a:t>
            </a:r>
            <a:r>
              <a:rPr lang="en-US" dirty="0" err="1"/>
              <a:t>sqoop</a:t>
            </a:r>
            <a:r>
              <a:rPr lang="en-US" dirty="0"/>
              <a:t> \</a:t>
            </a:r>
          </a:p>
          <a:p>
            <a:r>
              <a:rPr lang="en-US" dirty="0"/>
              <a:t>  --exclude-tables </a:t>
            </a:r>
            <a:r>
              <a:rPr lang="en-US" dirty="0" err="1"/>
              <a:t>cities,countries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0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Data from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have a workflow of various Hive and </a:t>
            </a:r>
            <a:r>
              <a:rPr lang="en-US" dirty="0" err="1"/>
              <a:t>MapReduce</a:t>
            </a:r>
            <a:r>
              <a:rPr lang="en-US" dirty="0"/>
              <a:t> jobs that are generating data on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And you </a:t>
            </a:r>
            <a:r>
              <a:rPr lang="en-US" dirty="0"/>
              <a:t>need to transfer this data to your relational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err="1"/>
              <a:t>Sqoop’s</a:t>
            </a:r>
            <a:r>
              <a:rPr lang="en-US" dirty="0"/>
              <a:t> export feature that allows you to transfer data from the </a:t>
            </a:r>
            <a:r>
              <a:rPr lang="en-US" dirty="0" err="1"/>
              <a:t>Hadoop</a:t>
            </a:r>
            <a:r>
              <a:rPr lang="en-US" dirty="0"/>
              <a:t> ecosystem to relational </a:t>
            </a:r>
            <a:r>
              <a:rPr lang="en-US" dirty="0" smtClean="0"/>
              <a:t>databases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export data from the </a:t>
            </a:r>
            <a:r>
              <a:rPr lang="en-US" dirty="0" smtClean="0"/>
              <a:t>HDFS export</a:t>
            </a:r>
            <a:r>
              <a:rPr lang="en-US" dirty="0"/>
              <a:t>-</a:t>
            </a:r>
            <a:r>
              <a:rPr lang="en-US" dirty="0" err="1"/>
              <a:t>dir</a:t>
            </a:r>
            <a:r>
              <a:rPr lang="en-US" dirty="0"/>
              <a:t> directory </a:t>
            </a:r>
            <a:r>
              <a:rPr lang="en-US" dirty="0" smtClean="0"/>
              <a:t>cities into the database table cities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sqoop</a:t>
            </a:r>
            <a:r>
              <a:rPr lang="en-US" dirty="0"/>
              <a:t> export \ </a:t>
            </a:r>
            <a:endParaRPr lang="en-US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-connect </a:t>
            </a:r>
            <a:r>
              <a:rPr lang="en-US" sz="2200" dirty="0" err="1"/>
              <a:t>jdbc:mysql</a:t>
            </a:r>
            <a:r>
              <a:rPr lang="en-US" sz="2200" dirty="0"/>
              <a:t>://</a:t>
            </a:r>
            <a:r>
              <a:rPr lang="en-US" sz="2200" dirty="0" err="1"/>
              <a:t>mysql.example.com</a:t>
            </a:r>
            <a:r>
              <a:rPr lang="en-US" sz="2200" dirty="0"/>
              <a:t>/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-username 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-password 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-table cities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-export-</a:t>
            </a:r>
            <a:r>
              <a:rPr lang="en-US" sz="2200" dirty="0" err="1"/>
              <a:t>dir</a:t>
            </a:r>
            <a:r>
              <a:rPr lang="en-US" sz="2200" dirty="0"/>
              <a:t> cities</a:t>
            </a:r>
            <a:endParaRPr lang="en-US" sz="2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1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into a Subset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have data in </a:t>
            </a:r>
            <a:r>
              <a:rPr lang="en-US" dirty="0" err="1"/>
              <a:t>Hadoop</a:t>
            </a:r>
            <a:r>
              <a:rPr lang="en-US" dirty="0"/>
              <a:t> that you need to </a:t>
            </a:r>
            <a:r>
              <a:rPr lang="en-US" dirty="0" smtClean="0"/>
              <a:t>export</a:t>
            </a:r>
          </a:p>
          <a:p>
            <a:r>
              <a:rPr lang="en-US" dirty="0" smtClean="0"/>
              <a:t>But the </a:t>
            </a:r>
            <a:r>
              <a:rPr lang="en-US" dirty="0"/>
              <a:t>corresponding table in your database </a:t>
            </a:r>
            <a:r>
              <a:rPr lang="en-US" dirty="0" smtClean="0"/>
              <a:t>has fewer columns than </a:t>
            </a:r>
            <a:r>
              <a:rPr lang="en-US" dirty="0"/>
              <a:t>the HDFS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You </a:t>
            </a:r>
            <a:r>
              <a:rPr lang="en-US" dirty="0"/>
              <a:t>can use the --columns parameter to specify which columns (and in what order) are present in the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data to export</a:t>
            </a:r>
          </a:p>
          <a:p>
            <a:r>
              <a:rPr lang="en-US" dirty="0" smtClean="0"/>
              <a:t>For </a:t>
            </a:r>
            <a:r>
              <a:rPr lang="en-US" dirty="0"/>
              <a:t>example, to limit the export to columns country and city, </a:t>
            </a:r>
            <a:r>
              <a:rPr lang="en-US" dirty="0" smtClean="0"/>
              <a:t>use </a:t>
            </a:r>
            <a:r>
              <a:rPr lang="en-US" dirty="0"/>
              <a:t>the following </a:t>
            </a:r>
            <a:r>
              <a:rPr lang="en-US" dirty="0" smtClean="0"/>
              <a:t>command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export \  </a:t>
            </a:r>
            <a:endParaRPr lang="en-US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-connect </a:t>
            </a:r>
            <a:r>
              <a:rPr lang="en-US" sz="2200" dirty="0" err="1"/>
              <a:t>jdbc:mysql</a:t>
            </a:r>
            <a:r>
              <a:rPr lang="en-US" sz="2200" dirty="0"/>
              <a:t>://</a:t>
            </a:r>
            <a:r>
              <a:rPr lang="en-US" sz="2200" dirty="0" err="1"/>
              <a:t>mysql.example.com</a:t>
            </a:r>
            <a:r>
              <a:rPr lang="en-US" sz="2200" dirty="0"/>
              <a:t>/</a:t>
            </a:r>
            <a:r>
              <a:rPr lang="en-US" sz="2200" dirty="0" err="1"/>
              <a:t>sqoop</a:t>
            </a:r>
            <a:r>
              <a:rPr lang="en-US" sz="2200" dirty="0"/>
              <a:t> \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-username 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-password </a:t>
            </a:r>
            <a:r>
              <a:rPr lang="en-US" sz="2200" dirty="0" err="1"/>
              <a:t>sqoop</a:t>
            </a:r>
            <a:r>
              <a:rPr lang="en-US" sz="2200" dirty="0"/>
              <a:t>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-table cities \  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sz="2200" dirty="0" smtClean="0"/>
              <a:t>-</a:t>
            </a:r>
            <a:r>
              <a:rPr lang="en-US" sz="2200" dirty="0"/>
              <a:t>-columns </a:t>
            </a:r>
            <a:r>
              <a:rPr lang="en-US" sz="2200" dirty="0" err="1"/>
              <a:t>country,city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7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sqoop.apache.org</a:t>
            </a:r>
            <a:r>
              <a:rPr lang="en-US" dirty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Sqoop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for efficiently transferring bulk data between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data stores such </a:t>
            </a:r>
            <a:r>
              <a:rPr lang="en-US" dirty="0"/>
              <a:t>as relational </a:t>
            </a:r>
            <a:r>
              <a:rPr lang="en-US" dirty="0" smtClean="0"/>
              <a:t>databases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mports </a:t>
            </a:r>
            <a:r>
              <a:rPr lang="en-US" dirty="0"/>
              <a:t>data from external </a:t>
            </a:r>
            <a:r>
              <a:rPr lang="en-US" dirty="0" smtClean="0"/>
              <a:t>data stores </a:t>
            </a:r>
            <a:r>
              <a:rPr lang="en-US" dirty="0"/>
              <a:t>into </a:t>
            </a:r>
            <a:r>
              <a:rPr lang="en-US" dirty="0" smtClean="0"/>
              <a:t>HDFS, Hive </a:t>
            </a:r>
            <a:r>
              <a:rPr lang="en-US" dirty="0"/>
              <a:t>and </a:t>
            </a:r>
            <a:r>
              <a:rPr lang="en-US" dirty="0" err="1"/>
              <a:t>HBase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Exports </a:t>
            </a:r>
            <a:r>
              <a:rPr lang="en-US" dirty="0"/>
              <a:t>data from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to data stores </a:t>
            </a:r>
            <a:r>
              <a:rPr lang="en-US" dirty="0"/>
              <a:t>such as relational databases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Sqoop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more organizations deploy </a:t>
            </a:r>
            <a:r>
              <a:rPr lang="en-US" dirty="0" err="1"/>
              <a:t>Hadoop</a:t>
            </a:r>
            <a:r>
              <a:rPr lang="en-US" dirty="0"/>
              <a:t> to </a:t>
            </a:r>
            <a:r>
              <a:rPr lang="en-US" dirty="0" smtClean="0"/>
              <a:t>analyze streams </a:t>
            </a:r>
            <a:r>
              <a:rPr lang="en-US" dirty="0"/>
              <a:t>of </a:t>
            </a:r>
            <a:r>
              <a:rPr lang="en-US" dirty="0" smtClean="0"/>
              <a:t>information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may find they need to transfer large amount of data between </a:t>
            </a:r>
            <a:r>
              <a:rPr lang="en-US" dirty="0" err="1"/>
              <a:t>Hadoop</a:t>
            </a:r>
            <a:r>
              <a:rPr lang="en-US" dirty="0"/>
              <a:t> and their existing </a:t>
            </a:r>
            <a:r>
              <a:rPr lang="en-US" dirty="0" smtClean="0"/>
              <a:t>databases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And transferring </a:t>
            </a:r>
            <a:r>
              <a:rPr lang="en-US" dirty="0"/>
              <a:t>data using scripts is a inefficient and time-consuming task </a:t>
            </a:r>
            <a:endParaRPr lang="en-US" dirty="0" smtClean="0"/>
          </a:p>
          <a:p>
            <a:r>
              <a:rPr lang="en-US" dirty="0" err="1"/>
              <a:t>Hadoop</a:t>
            </a:r>
            <a:r>
              <a:rPr lang="en-US" dirty="0"/>
              <a:t> is great for storing massive data in terms of volume using </a:t>
            </a:r>
            <a:r>
              <a:rPr lang="en-US" dirty="0" smtClean="0"/>
              <a:t>HDFS</a:t>
            </a:r>
          </a:p>
          <a:p>
            <a:r>
              <a:rPr lang="en-US" dirty="0" smtClean="0"/>
              <a:t>But </a:t>
            </a:r>
            <a:r>
              <a:rPr lang="en-US" dirty="0"/>
              <a:t>it’s Batch-Oriented and thus not suitable for low latency interactive query operations </a:t>
            </a:r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/>
              <a:t>ETL Tool used to copy data between HDFS and SQL 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/>
              <a:t>SQL data to HDFS for archival or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Export </a:t>
            </a:r>
            <a:r>
              <a:rPr lang="en-US" dirty="0"/>
              <a:t>HDFS to SQL ( </a:t>
            </a:r>
            <a:r>
              <a:rPr lang="en-US" dirty="0" err="1"/>
              <a:t>e.g</a:t>
            </a:r>
            <a:r>
              <a:rPr lang="en-US" dirty="0"/>
              <a:t> : summarized data used in a DW fact table 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Landscape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4878"/>
            <a:ext cx="9144000" cy="52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371600" y="3124200"/>
            <a:ext cx="6863210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4267200" y="1905000"/>
            <a:ext cx="129540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1600200" y="3749040"/>
            <a:ext cx="1432560" cy="8229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Mapper</a:t>
            </a:r>
          </a:p>
        </p:txBody>
      </p:sp>
      <p:sp>
        <p:nvSpPr>
          <p:cNvPr id="7" name="Process 6"/>
          <p:cNvSpPr/>
          <p:nvPr/>
        </p:nvSpPr>
        <p:spPr>
          <a:xfrm>
            <a:off x="3200400" y="3749040"/>
            <a:ext cx="1432560" cy="8229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4892040" y="3749040"/>
            <a:ext cx="1432560" cy="8229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6568440" y="3749040"/>
            <a:ext cx="1432560" cy="8229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0" name="Magnetic Disk 9"/>
          <p:cNvSpPr/>
          <p:nvPr/>
        </p:nvSpPr>
        <p:spPr>
          <a:xfrm>
            <a:off x="3962400" y="5410200"/>
            <a:ext cx="1676400" cy="99060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HDFS or</a:t>
            </a:r>
          </a:p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457200" y="1676400"/>
            <a:ext cx="1308002" cy="822960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Sqoop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3"/>
            <a:endCxn id="6" idx="0"/>
          </p:cNvCxnSpPr>
          <p:nvPr/>
        </p:nvCxnSpPr>
        <p:spPr>
          <a:xfrm flipH="1">
            <a:off x="2316480" y="2727960"/>
            <a:ext cx="2598420" cy="102108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3916680" y="2727960"/>
            <a:ext cx="998220" cy="102108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8" idx="0"/>
          </p:cNvCxnSpPr>
          <p:nvPr/>
        </p:nvCxnSpPr>
        <p:spPr>
          <a:xfrm>
            <a:off x="4914900" y="2727960"/>
            <a:ext cx="693420" cy="102108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9" idx="0"/>
          </p:cNvCxnSpPr>
          <p:nvPr/>
        </p:nvCxnSpPr>
        <p:spPr>
          <a:xfrm>
            <a:off x="4914900" y="2727960"/>
            <a:ext cx="2369820" cy="102108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5" idx="2"/>
          </p:cNvCxnSpPr>
          <p:nvPr/>
        </p:nvCxnSpPr>
        <p:spPr>
          <a:xfrm>
            <a:off x="1765202" y="2087880"/>
            <a:ext cx="2501998" cy="2286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2"/>
            <a:endCxn id="10" idx="1"/>
          </p:cNvCxnSpPr>
          <p:nvPr/>
        </p:nvCxnSpPr>
        <p:spPr>
          <a:xfrm>
            <a:off x="2316480" y="4572000"/>
            <a:ext cx="2484120" cy="83820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10" idx="1"/>
          </p:cNvCxnSpPr>
          <p:nvPr/>
        </p:nvCxnSpPr>
        <p:spPr>
          <a:xfrm>
            <a:off x="3916680" y="4572000"/>
            <a:ext cx="883920" cy="83820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1"/>
          </p:cNvCxnSpPr>
          <p:nvPr/>
        </p:nvCxnSpPr>
        <p:spPr>
          <a:xfrm flipH="1">
            <a:off x="4800600" y="4572000"/>
            <a:ext cx="685800" cy="83820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0" idx="1"/>
          </p:cNvCxnSpPr>
          <p:nvPr/>
        </p:nvCxnSpPr>
        <p:spPr>
          <a:xfrm flipH="1">
            <a:off x="4800600" y="4572000"/>
            <a:ext cx="2484120" cy="838200"/>
          </a:xfrm>
          <a:prstGeom prst="line">
            <a:avLst/>
          </a:prstGeom>
          <a:ln w="45466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3"/>
          </p:cNvCxnSpPr>
          <p:nvPr/>
        </p:nvCxnSpPr>
        <p:spPr>
          <a:xfrm>
            <a:off x="1765202" y="2087880"/>
            <a:ext cx="1130398" cy="96012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3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Command 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600200"/>
            <a:ext cx="7962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752600"/>
            <a:ext cx="8495648" cy="48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an Entire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table in a relational database (e.g., MySQL) and you need to transfer the table’s contents </a:t>
            </a:r>
            <a:r>
              <a:rPr lang="en-US" dirty="0" smtClean="0"/>
              <a:t>into HDFS</a:t>
            </a:r>
            <a:endParaRPr lang="en-US" dirty="0"/>
          </a:p>
          <a:p>
            <a:r>
              <a:rPr lang="en-US" dirty="0"/>
              <a:t>Importing one table with </a:t>
            </a:r>
            <a:r>
              <a:rPr lang="en-US" dirty="0" err="1"/>
              <a:t>Sqoop</a:t>
            </a:r>
            <a:r>
              <a:rPr lang="en-US" dirty="0"/>
              <a:t> is very </a:t>
            </a:r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issue the </a:t>
            </a:r>
            <a:r>
              <a:rPr lang="en-US" dirty="0" err="1"/>
              <a:t>Sqoop</a:t>
            </a:r>
            <a:r>
              <a:rPr lang="en-US" dirty="0"/>
              <a:t> import command and specify the database credentials and the name of the table to </a:t>
            </a:r>
            <a:r>
              <a:rPr lang="en-US" dirty="0" smtClean="0"/>
              <a:t>transfer</a:t>
            </a:r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err="1"/>
              <a:t>sqoop</a:t>
            </a:r>
            <a:r>
              <a:rPr lang="en-US" dirty="0"/>
              <a:t> import \</a:t>
            </a:r>
          </a:p>
          <a:p>
            <a:pPr marL="274320" lvl="1" indent="0">
              <a:buNone/>
            </a:pPr>
            <a:r>
              <a:rPr lang="en-US" dirty="0"/>
              <a:t>  --connect 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mysql.example.com</a:t>
            </a:r>
            <a:r>
              <a:rPr lang="en-US" dirty="0"/>
              <a:t>/</a:t>
            </a:r>
            <a:r>
              <a:rPr lang="en-US" dirty="0" err="1"/>
              <a:t>sqoop</a:t>
            </a:r>
            <a:r>
              <a:rPr lang="en-US" dirty="0"/>
              <a:t> \</a:t>
            </a:r>
          </a:p>
          <a:p>
            <a:pPr marL="274320" lvl="1" indent="0">
              <a:buNone/>
            </a:pPr>
            <a:r>
              <a:rPr lang="en-US" dirty="0"/>
              <a:t>  --username </a:t>
            </a:r>
            <a:r>
              <a:rPr lang="en-US" dirty="0" err="1"/>
              <a:t>sqoop</a:t>
            </a:r>
            <a:r>
              <a:rPr lang="en-US" dirty="0"/>
              <a:t> \</a:t>
            </a:r>
          </a:p>
          <a:p>
            <a:pPr marL="274320" lvl="1" indent="0">
              <a:buNone/>
            </a:pPr>
            <a:r>
              <a:rPr lang="en-US" dirty="0"/>
              <a:t>  --password </a:t>
            </a:r>
            <a:r>
              <a:rPr lang="en-US" dirty="0" err="1"/>
              <a:t>sqoop</a:t>
            </a:r>
            <a:r>
              <a:rPr lang="en-US" dirty="0"/>
              <a:t> \</a:t>
            </a:r>
          </a:p>
          <a:p>
            <a:pPr marL="274320" lvl="1" indent="0">
              <a:buNone/>
            </a:pPr>
            <a:r>
              <a:rPr lang="en-US" dirty="0"/>
              <a:t>  --table </a:t>
            </a:r>
            <a:r>
              <a:rPr lang="en-US" dirty="0" smtClean="0"/>
              <a:t>cities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an Entire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result of this command will be a comma-separated CSV file where each row is stored in a single </a:t>
            </a:r>
            <a:r>
              <a:rPr lang="en-US" dirty="0" smtClean="0"/>
              <a:t>line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1,USA,Palo </a:t>
            </a:r>
            <a:r>
              <a:rPr lang="en-US" dirty="0" smtClean="0"/>
              <a:t>Alto</a:t>
            </a:r>
          </a:p>
          <a:p>
            <a:pPr marL="274320" lvl="1" indent="0">
              <a:buNone/>
            </a:pPr>
            <a:r>
              <a:rPr lang="en-US" dirty="0" smtClean="0"/>
              <a:t>2</a:t>
            </a:r>
            <a:r>
              <a:rPr lang="en-US" dirty="0"/>
              <a:t>,Czech </a:t>
            </a:r>
            <a:r>
              <a:rPr lang="en-US" dirty="0" err="1"/>
              <a:t>Republic,</a:t>
            </a:r>
            <a:r>
              <a:rPr lang="en-US" dirty="0" err="1" smtClean="0"/>
              <a:t>Brno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3</a:t>
            </a:r>
            <a:r>
              <a:rPr lang="en-US" dirty="0"/>
              <a:t>,USA,</a:t>
            </a:r>
            <a:r>
              <a:rPr lang="en-US" dirty="0" smtClean="0"/>
              <a:t>Sunnyvale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default, </a:t>
            </a:r>
            <a:r>
              <a:rPr lang="en-US" dirty="0" err="1"/>
              <a:t>Sqoop</a:t>
            </a:r>
            <a:r>
              <a:rPr lang="en-US" dirty="0"/>
              <a:t> will create a directory with the same name as the imported table inside your home directory on HDFS and import all data </a:t>
            </a:r>
            <a:r>
              <a:rPr lang="en-US" dirty="0" smtClean="0"/>
              <a:t>there</a:t>
            </a:r>
          </a:p>
          <a:p>
            <a:r>
              <a:rPr lang="en-US" dirty="0" smtClean="0"/>
              <a:t>For </a:t>
            </a:r>
            <a:r>
              <a:rPr lang="en-US" dirty="0"/>
              <a:t>example, when the user </a:t>
            </a:r>
            <a:r>
              <a:rPr lang="en-US" dirty="0" err="1"/>
              <a:t>jarcec</a:t>
            </a:r>
            <a:r>
              <a:rPr lang="en-US" dirty="0"/>
              <a:t> imports the table cities, it will be stored in /user/</a:t>
            </a:r>
            <a:r>
              <a:rPr lang="en-US" dirty="0" err="1"/>
              <a:t>jarcec</a:t>
            </a:r>
            <a:r>
              <a:rPr lang="en-US" dirty="0"/>
              <a:t>/</a:t>
            </a:r>
            <a:r>
              <a:rPr lang="en-US" dirty="0" smtClean="0"/>
              <a:t>cities</a:t>
            </a:r>
          </a:p>
          <a:p>
            <a:r>
              <a:rPr lang="en-US" dirty="0"/>
              <a:t>The only requirement is that this directory must not exist prior to running the </a:t>
            </a:r>
            <a:r>
              <a:rPr lang="en-US" dirty="0" err="1"/>
              <a:t>Sqoop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50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pptB0B1.tmp</Template>
  <TotalTime>64522</TotalTime>
  <Words>1216</Words>
  <Application>Microsoft Macintosh PowerPoint</Application>
  <PresentationFormat>On-screen Show (4:3)</PresentationFormat>
  <Paragraphs>169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CS595—Big Data Technologies</vt:lpstr>
      <vt:lpstr>What is Sqoop?</vt:lpstr>
      <vt:lpstr>Why Sqoop?</vt:lpstr>
      <vt:lpstr>Sqoop Landscape</vt:lpstr>
      <vt:lpstr>Sqoop Architecture</vt:lpstr>
      <vt:lpstr>SQOOP Command Line</vt:lpstr>
      <vt:lpstr>SQOOP Examples</vt:lpstr>
      <vt:lpstr>Transferring an Entire Table</vt:lpstr>
      <vt:lpstr>Transferring an Entire Table</vt:lpstr>
      <vt:lpstr>Specifying a Target Directory</vt:lpstr>
      <vt:lpstr>Specifying a Target Directory</vt:lpstr>
      <vt:lpstr>Importing Only a Subset of Data</vt:lpstr>
      <vt:lpstr>Protecting Your Password</vt:lpstr>
      <vt:lpstr>Importing All Your Tables</vt:lpstr>
      <vt:lpstr>Importing All Your Tables</vt:lpstr>
      <vt:lpstr>Transferring Data from Hadoop</vt:lpstr>
      <vt:lpstr>Exporting into a Subset of Columns</vt:lpstr>
      <vt:lpstr>Sqoop Information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988</cp:revision>
  <cp:lastPrinted>2017-04-27T21:02:20Z</cp:lastPrinted>
  <dcterms:created xsi:type="dcterms:W3CDTF">2016-12-18T19:56:54Z</dcterms:created>
  <dcterms:modified xsi:type="dcterms:W3CDTF">2018-03-22T01:17:01Z</dcterms:modified>
</cp:coreProperties>
</file>