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6935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5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334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6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4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4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4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F07FC3-E5E9-4A10-B232-60C6340593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0AA09D-F704-40CC-AAEF-9A208DA1A3D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5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6BA0-13BB-47B5-81BD-5F702EFF4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Современная Методология Разработка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F7E2-670E-4FD5-8D3C-3657BF327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Митин Кирилл 20П-3</a:t>
            </a:r>
          </a:p>
        </p:txBody>
      </p:sp>
    </p:spTree>
    <p:extLst>
      <p:ext uri="{BB962C8B-B14F-4D97-AF65-F5344CB8AC3E}">
        <p14:creationId xmlns:p14="http://schemas.microsoft.com/office/powerpoint/2010/main" val="46384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8ABF8-AF11-4DCB-A529-75B9C7532BF8}"/>
              </a:ext>
            </a:extLst>
          </p:cNvPr>
          <p:cNvSpPr txBox="1"/>
          <p:nvPr/>
        </p:nvSpPr>
        <p:spPr>
          <a:xfrm>
            <a:off x="4098758" y="2644170"/>
            <a:ext cx="3994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8842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4B3F7-1D7D-402F-B9F2-2D217ED5A491}"/>
              </a:ext>
            </a:extLst>
          </p:cNvPr>
          <p:cNvSpPr txBox="1"/>
          <p:nvPr/>
        </p:nvSpPr>
        <p:spPr>
          <a:xfrm>
            <a:off x="882316" y="405115"/>
            <a:ext cx="107000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</a:rPr>
              <a:t>Методики разработки программного обеспечения</a:t>
            </a:r>
            <a:endParaRPr lang="ru-RU" sz="2400" b="1" dirty="0"/>
          </a:p>
          <a:p>
            <a:pPr rtl="0"/>
            <a:r>
              <a:rPr lang="ru-RU" sz="2400" dirty="0"/>
              <a:t>При выборе методики разработки программного обеспечения нужно опираться на цели, условия и требования к будущему проекту. Основные цели любого проекта можно сформулировать так: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обеспечение требуемой функциональности разрабатываемой программы;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простота в эксплуатации и поддержке будущего продукта;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соблюдение должных мер безопасности и сохранности данных пользователей продукта;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должная производительность и скорость обработки запросов клиентов;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масштабируемость будущего проекта;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35136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9708-5E49-4CF1-8143-128400D3EC12}"/>
              </a:ext>
            </a:extLst>
          </p:cNvPr>
          <p:cNvSpPr txBox="1"/>
          <p:nvPr/>
        </p:nvSpPr>
        <p:spPr>
          <a:xfrm>
            <a:off x="962526" y="237218"/>
            <a:ext cx="112294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</a:rPr>
              <a:t>Какие бывают методики разработки ПО</a:t>
            </a:r>
            <a:endParaRPr lang="ru-RU" sz="2400" b="1" dirty="0"/>
          </a:p>
          <a:p>
            <a:pPr rtl="0"/>
            <a:r>
              <a:rPr lang="ru-RU" sz="2400" dirty="0"/>
              <a:t>Методики разработки ПО — это, своего рода, этапы жизненного цикла конечного продукта, через которые должен пройти весь процесс разработки. Методики разработки ПО были заимствованы из инженерной области и адаптированы под программирование, поэтому раньше они строго регламентировались: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в России — ГОСТом и ISO;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в Европе — ISO;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dirty="0"/>
              <a:t>в США — CMM (</a:t>
            </a:r>
            <a:r>
              <a:rPr lang="ru-RU" sz="2400" dirty="0" err="1"/>
              <a:t>Capability</a:t>
            </a:r>
            <a:r>
              <a:rPr lang="ru-RU" sz="2400" dirty="0"/>
              <a:t> </a:t>
            </a:r>
            <a:r>
              <a:rPr lang="ru-RU" sz="2400" dirty="0" err="1"/>
              <a:t>Maturity</a:t>
            </a:r>
            <a:r>
              <a:rPr lang="ru-RU" sz="2400" dirty="0"/>
              <a:t> Model).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17AA-A2E4-4142-8F61-EE7FDE007C6E}"/>
              </a:ext>
            </a:extLst>
          </p:cNvPr>
          <p:cNvSpPr txBox="1"/>
          <p:nvPr/>
        </p:nvSpPr>
        <p:spPr>
          <a:xfrm>
            <a:off x="962526" y="3429000"/>
            <a:ext cx="110530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400" dirty="0"/>
              <a:t>В настоящее время методики сильно видоизменились и перемешались между собой, поэтому, помимо классических методик, есть очень много индивидуальных. На индивидуальных нет смысла останавливаться, так как они в основном используются в отдельных компаниях или при разработке отдельных продуктов. А вот классические методики разработки программного обеспечения можно привести в пример, потому что они до сих пор не теряют своей актуальности:</a:t>
            </a:r>
          </a:p>
        </p:txBody>
      </p:sp>
    </p:spTree>
    <p:extLst>
      <p:ext uri="{BB962C8B-B14F-4D97-AF65-F5344CB8AC3E}">
        <p14:creationId xmlns:p14="http://schemas.microsoft.com/office/powerpoint/2010/main" val="33157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C6737-76A5-4F3E-B269-A0718757F770}"/>
              </a:ext>
            </a:extLst>
          </p:cNvPr>
          <p:cNvSpPr txBox="1"/>
          <p:nvPr/>
        </p:nvSpPr>
        <p:spPr>
          <a:xfrm>
            <a:off x="1010653" y="321712"/>
            <a:ext cx="110369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Поэтапная каскадная методика разработки ПО. Подразумевает разработку продукта определенными этапами. При этой методологии следующий этап не начинается, пока не будет закончен предыдущий. Сами этапы продумываются еще на фазе проектирования с учетом требований к программе и времени на ее разработку. Готовый продукт получается только в конце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17884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5F4D9-71DA-4241-978A-0ED71B3762DF}"/>
              </a:ext>
            </a:extLst>
          </p:cNvPr>
          <p:cNvSpPr txBox="1"/>
          <p:nvPr/>
        </p:nvSpPr>
        <p:spPr>
          <a:xfrm>
            <a:off x="930441" y="250573"/>
            <a:ext cx="110530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«Водоворот». Когда в «каскадную методику» внедряют промежуточный контроль после каждого этапа, то получается совсем другой метод разработки — «водоворот». В этом случае после завершения каждого этапа подготавливается отчет о проделанной работе, а также проводится разбор проделанного программирования. Если, к примеру, будет найдена ошибка на очередном контроле, то проект отправится на доработку на этап ниже, но при этом он также переходит и на новый этап, где продолжается его разработка. В таком случае есть вероятность, что некоторые этапы растягиваются на все время разработки и не оканчиваются в свое время. Рабочий продукт появляется только при завершении всех этапов.</a:t>
            </a:r>
          </a:p>
        </p:txBody>
      </p:sp>
    </p:spTree>
    <p:extLst>
      <p:ext uri="{BB962C8B-B14F-4D97-AF65-F5344CB8AC3E}">
        <p14:creationId xmlns:p14="http://schemas.microsoft.com/office/powerpoint/2010/main" val="28120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876836-A581-4646-A586-AC707488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43" y="168260"/>
            <a:ext cx="1105301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Спиральная методика. Подразумевает быстрый и продуманный старт с четкой и выверенной стратегией. Отдельный «виток спирали» — это реализация новой версии продукта или его отдельного компонента, который «нанизывают» на имеющуюся основу. На каждом «витке» работы происходит уточнение требований и целей проекта, а также узнается, есть ли изменения в характеристиках будущего продукта. Каждый отдельный виток — это работающий, но недоработанный до конца продукт или компонент. </a:t>
            </a:r>
          </a:p>
        </p:txBody>
      </p:sp>
    </p:spTree>
    <p:extLst>
      <p:ext uri="{BB962C8B-B14F-4D97-AF65-F5344CB8AC3E}">
        <p14:creationId xmlns:p14="http://schemas.microsoft.com/office/powerpoint/2010/main" val="373762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DCA6A2-C872-4A80-BEBD-87293044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4" y="169674"/>
            <a:ext cx="114540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Экстремальное программирование. Данная методика подразумевает интенсивную разработку всего продукта сразу отдельными программистами или небольшими командами. Активная разработка, общение, обратная связь с заказчиком, кураж — это то, что определяет эту методику.</a:t>
            </a:r>
          </a:p>
        </p:txBody>
      </p:sp>
    </p:spTree>
    <p:extLst>
      <p:ext uri="{BB962C8B-B14F-4D97-AF65-F5344CB8AC3E}">
        <p14:creationId xmlns:p14="http://schemas.microsoft.com/office/powerpoint/2010/main" val="24664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93BD6-D3F2-43EB-8D63-F44D38E4BC40}"/>
              </a:ext>
            </a:extLst>
          </p:cNvPr>
          <p:cNvSpPr txBox="1"/>
          <p:nvPr/>
        </p:nvSpPr>
        <p:spPr>
          <a:xfrm>
            <a:off x="818146" y="165573"/>
            <a:ext cx="111011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effectLst/>
              </a:rPr>
              <a:t>Заключение</a:t>
            </a:r>
            <a:endParaRPr lang="ru-RU" sz="2400" b="1"/>
          </a:p>
          <a:p>
            <a:pPr rtl="0"/>
            <a:r>
              <a:rPr lang="ru-RU" sz="2400"/>
              <a:t>Методики разработки программного обеспечения часто применяются в масштабных разработках, когда нужно структурировать и контролировать работу. В более мелких проектах, когда продукт разрабатывается одним-двумя разработчиками, все происходит намного проще.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0BB9D-80DE-424A-B58A-EF0D694C8D50}"/>
              </a:ext>
            </a:extLst>
          </p:cNvPr>
          <p:cNvSpPr txBox="1"/>
          <p:nvPr/>
        </p:nvSpPr>
        <p:spPr>
          <a:xfrm>
            <a:off x="818146" y="2417348"/>
            <a:ext cx="11101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800" dirty="0"/>
              <a:t>Нельзя так сразу сказать: вот эта методика вам подойдет, а вот эта — нет. Нельзя говорить об эффективности или неэффективности отдельных методик, потому что тут многое зависит от требований вашего проекта. Мы уже несколько раз писали, что они часто пересекаются и смешиваются и редко когда можно найти четкие границы отдельно взятой методики. </a:t>
            </a:r>
          </a:p>
        </p:txBody>
      </p:sp>
    </p:spTree>
    <p:extLst>
      <p:ext uri="{BB962C8B-B14F-4D97-AF65-F5344CB8AC3E}">
        <p14:creationId xmlns:p14="http://schemas.microsoft.com/office/powerpoint/2010/main" val="35384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2875D-BD15-4DF6-B7F1-2B058239BE1D}"/>
              </a:ext>
            </a:extLst>
          </p:cNvPr>
          <p:cNvSpPr txBox="1"/>
          <p:nvPr/>
        </p:nvSpPr>
        <p:spPr>
          <a:xfrm>
            <a:off x="850232" y="131892"/>
            <a:ext cx="11341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3200" dirty="0"/>
              <a:t>Так и вам в вашей разработке, скорее всего, придется попробовать несколько разных методов, возможно, даже смешать их, чтобы привести собственный проект к успеху.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5EE250-260F-46A3-AB80-B8FE097E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3" y="1988258"/>
            <a:ext cx="6160168" cy="46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</TotalTime>
  <Words>614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Современная Методология Разработка программного обеспечения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Современная Методология Разработка программного обеспечения</dc:title>
  <dc:creator>mitya.jpg@gmail.com</dc:creator>
  <cp:lastModifiedBy>mitya.jpg@gmail.com</cp:lastModifiedBy>
  <cp:revision>1</cp:revision>
  <dcterms:created xsi:type="dcterms:W3CDTF">2023-01-18T04:57:25Z</dcterms:created>
  <dcterms:modified xsi:type="dcterms:W3CDTF">2023-01-18T05:03:46Z</dcterms:modified>
</cp:coreProperties>
</file>