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56" r:id="rId2"/>
    <p:sldId id="298" r:id="rId3"/>
    <p:sldId id="271" r:id="rId4"/>
    <p:sldId id="281" r:id="rId5"/>
    <p:sldId id="280" r:id="rId6"/>
    <p:sldId id="257" r:id="rId7"/>
    <p:sldId id="285" r:id="rId8"/>
    <p:sldId id="284" r:id="rId9"/>
    <p:sldId id="286" r:id="rId10"/>
    <p:sldId id="287" r:id="rId11"/>
    <p:sldId id="288" r:id="rId12"/>
    <p:sldId id="289" r:id="rId13"/>
    <p:sldId id="291" r:id="rId14"/>
    <p:sldId id="292" r:id="rId15"/>
    <p:sldId id="294" r:id="rId16"/>
    <p:sldId id="295"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98"/>
            <p14:sldId id="271"/>
            <p14:sldId id="281"/>
            <p14:sldId id="280"/>
            <p14:sldId id="257"/>
            <p14:sldId id="285"/>
            <p14:sldId id="284"/>
            <p14:sldId id="286"/>
            <p14:sldId id="287"/>
            <p14:sldId id="288"/>
            <p14:sldId id="289"/>
          </p14:sldIdLst>
        </p14:section>
        <p14:section name="Learn More" id="{2CC34DB2-6590-42C0-AD4B-A04C6060184E}">
          <p14:sldIdLst>
            <p14:sldId id="291"/>
          </p14:sldIdLst>
        </p14:section>
        <p14:section name="Untitled Section" id="{5572BD0D-A938-4A8B-8A14-CC7FB6876B6D}">
          <p14:sldIdLst>
            <p14:sldId id="292"/>
            <p14:sldId id="294"/>
            <p14:sldId id="295"/>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241" autoAdjust="0"/>
  </p:normalViewPr>
  <p:slideViewPr>
    <p:cSldViewPr snapToGrid="0">
      <p:cViewPr varScale="1">
        <p:scale>
          <a:sx n="82" d="100"/>
          <a:sy n="82" d="100"/>
        </p:scale>
        <p:origin x="47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naveen122797@gmail.com" userId="23471d940c8d988c" providerId="LiveId" clId="{D1E2B1B3-CC49-40B4-9518-0C0C4CD21238}"/>
    <pc:docChg chg="undo custSel addSld delSld modSld sldOrd modSection">
      <pc:chgData name="jnaveen122797@gmail.com" userId="23471d940c8d988c" providerId="LiveId" clId="{D1E2B1B3-CC49-40B4-9518-0C0C4CD21238}" dt="2022-05-12T02:47:13.953" v="1693" actId="1076"/>
      <pc:docMkLst>
        <pc:docMk/>
      </pc:docMkLst>
      <pc:sldChg chg="addSp delSp modSp mod">
        <pc:chgData name="jnaveen122797@gmail.com" userId="23471d940c8d988c" providerId="LiveId" clId="{D1E2B1B3-CC49-40B4-9518-0C0C4CD21238}" dt="2022-05-12T00:56:10.250" v="452" actId="14100"/>
        <pc:sldMkLst>
          <pc:docMk/>
          <pc:sldMk cId="1306745285" sldId="288"/>
        </pc:sldMkLst>
        <pc:graphicFrameChg chg="del">
          <ac:chgData name="jnaveen122797@gmail.com" userId="23471d940c8d988c" providerId="LiveId" clId="{D1E2B1B3-CC49-40B4-9518-0C0C4CD21238}" dt="2022-05-12T00:52:39.267" v="317" actId="478"/>
          <ac:graphicFrameMkLst>
            <pc:docMk/>
            <pc:sldMk cId="1306745285" sldId="288"/>
            <ac:graphicFrameMk id="4" creationId="{FF3733AF-0773-5F6E-BCB6-F553B445A876}"/>
          </ac:graphicFrameMkLst>
        </pc:graphicFrameChg>
        <pc:graphicFrameChg chg="add mod modGraphic">
          <ac:chgData name="jnaveen122797@gmail.com" userId="23471d940c8d988c" providerId="LiveId" clId="{D1E2B1B3-CC49-40B4-9518-0C0C4CD21238}" dt="2022-05-12T00:56:10.250" v="452" actId="14100"/>
          <ac:graphicFrameMkLst>
            <pc:docMk/>
            <pc:sldMk cId="1306745285" sldId="288"/>
            <ac:graphicFrameMk id="5" creationId="{C6F960FE-1B8C-CE83-274B-2B0C564973CF}"/>
          </ac:graphicFrameMkLst>
        </pc:graphicFrameChg>
      </pc:sldChg>
      <pc:sldChg chg="modSp mod">
        <pc:chgData name="jnaveen122797@gmail.com" userId="23471d940c8d988c" providerId="LiveId" clId="{D1E2B1B3-CC49-40B4-9518-0C0C4CD21238}" dt="2022-05-12T00:58:37.071" v="483" actId="2166"/>
        <pc:sldMkLst>
          <pc:docMk/>
          <pc:sldMk cId="4029465845" sldId="289"/>
        </pc:sldMkLst>
        <pc:graphicFrameChg chg="modGraphic">
          <ac:chgData name="jnaveen122797@gmail.com" userId="23471d940c8d988c" providerId="LiveId" clId="{D1E2B1B3-CC49-40B4-9518-0C0C4CD21238}" dt="2022-05-12T00:58:37.071" v="483" actId="2166"/>
          <ac:graphicFrameMkLst>
            <pc:docMk/>
            <pc:sldMk cId="4029465845" sldId="289"/>
            <ac:graphicFrameMk id="6" creationId="{E89B99E4-035A-685A-3903-10C5CAF0C7B3}"/>
          </ac:graphicFrameMkLst>
        </pc:graphicFrameChg>
      </pc:sldChg>
      <pc:sldChg chg="addSp delSp modSp mod">
        <pc:chgData name="jnaveen122797@gmail.com" userId="23471d940c8d988c" providerId="LiveId" clId="{D1E2B1B3-CC49-40B4-9518-0C0C4CD21238}" dt="2022-05-12T01:40:10.536" v="820" actId="14100"/>
        <pc:sldMkLst>
          <pc:docMk/>
          <pc:sldMk cId="1718834036" sldId="291"/>
        </pc:sldMkLst>
        <pc:spChg chg="add del">
          <ac:chgData name="jnaveen122797@gmail.com" userId="23471d940c8d988c" providerId="LiveId" clId="{D1E2B1B3-CC49-40B4-9518-0C0C4CD21238}" dt="2022-05-12T01:31:05.678" v="549" actId="478"/>
          <ac:spMkLst>
            <pc:docMk/>
            <pc:sldMk cId="1718834036" sldId="291"/>
            <ac:spMk id="5" creationId="{A2451FE8-2333-F91A-A194-C4B946A88E5E}"/>
          </ac:spMkLst>
        </pc:spChg>
        <pc:spChg chg="add del mod">
          <ac:chgData name="jnaveen122797@gmail.com" userId="23471d940c8d988c" providerId="LiveId" clId="{D1E2B1B3-CC49-40B4-9518-0C0C4CD21238}" dt="2022-05-12T01:31:25.313" v="553" actId="3680"/>
          <ac:spMkLst>
            <pc:docMk/>
            <pc:sldMk cId="1718834036" sldId="291"/>
            <ac:spMk id="7" creationId="{A38B956B-07C6-A227-FC3F-A40EC4F2FC17}"/>
          </ac:spMkLst>
        </pc:spChg>
        <pc:spChg chg="add mod">
          <ac:chgData name="jnaveen122797@gmail.com" userId="23471d940c8d988c" providerId="LiveId" clId="{D1E2B1B3-CC49-40B4-9518-0C0C4CD21238}" dt="2022-05-12T01:39:57.675" v="818" actId="1076"/>
          <ac:spMkLst>
            <pc:docMk/>
            <pc:sldMk cId="1718834036" sldId="291"/>
            <ac:spMk id="9" creationId="{886D6EB6-C4D8-991D-68A1-4E38727D1F9F}"/>
          </ac:spMkLst>
        </pc:spChg>
        <pc:spChg chg="add mod">
          <ac:chgData name="jnaveen122797@gmail.com" userId="23471d940c8d988c" providerId="LiveId" clId="{D1E2B1B3-CC49-40B4-9518-0C0C4CD21238}" dt="2022-05-12T01:32:21.781" v="592" actId="20577"/>
          <ac:spMkLst>
            <pc:docMk/>
            <pc:sldMk cId="1718834036" sldId="291"/>
            <ac:spMk id="10" creationId="{EA55EBB8-681F-4291-0D30-AE70A664D295}"/>
          </ac:spMkLst>
        </pc:spChg>
        <pc:graphicFrameChg chg="add mod modGraphic">
          <ac:chgData name="jnaveen122797@gmail.com" userId="23471d940c8d988c" providerId="LiveId" clId="{D1E2B1B3-CC49-40B4-9518-0C0C4CD21238}" dt="2022-05-12T01:30:59.186" v="547" actId="14100"/>
          <ac:graphicFrameMkLst>
            <pc:docMk/>
            <pc:sldMk cId="1718834036" sldId="291"/>
            <ac:graphicFrameMk id="3" creationId="{80256ABD-1EE0-949D-15AD-1421CD2C64AC}"/>
          </ac:graphicFrameMkLst>
        </pc:graphicFrameChg>
        <pc:graphicFrameChg chg="del modGraphic">
          <ac:chgData name="jnaveen122797@gmail.com" userId="23471d940c8d988c" providerId="LiveId" clId="{D1E2B1B3-CC49-40B4-9518-0C0C4CD21238}" dt="2022-05-12T01:31:16.507" v="552" actId="478"/>
          <ac:graphicFrameMkLst>
            <pc:docMk/>
            <pc:sldMk cId="1718834036" sldId="291"/>
            <ac:graphicFrameMk id="4" creationId="{4C474194-A15C-216D-8510-5D772F9DF9E7}"/>
          </ac:graphicFrameMkLst>
        </pc:graphicFrameChg>
        <pc:graphicFrameChg chg="add mod ord modGraphic">
          <ac:chgData name="jnaveen122797@gmail.com" userId="23471d940c8d988c" providerId="LiveId" clId="{D1E2B1B3-CC49-40B4-9518-0C0C4CD21238}" dt="2022-05-12T01:40:10.536" v="820" actId="14100"/>
          <ac:graphicFrameMkLst>
            <pc:docMk/>
            <pc:sldMk cId="1718834036" sldId="291"/>
            <ac:graphicFrameMk id="8" creationId="{467ED0B4-4DEC-5239-16CE-4F8ECE28AE1E}"/>
          </ac:graphicFrameMkLst>
        </pc:graphicFrameChg>
      </pc:sldChg>
      <pc:sldChg chg="addSp delSp modSp mod">
        <pc:chgData name="jnaveen122797@gmail.com" userId="23471d940c8d988c" providerId="LiveId" clId="{D1E2B1B3-CC49-40B4-9518-0C0C4CD21238}" dt="2022-05-12T01:59:22.733" v="1173" actId="1076"/>
        <pc:sldMkLst>
          <pc:docMk/>
          <pc:sldMk cId="3985437553" sldId="292"/>
        </pc:sldMkLst>
        <pc:spChg chg="add mod">
          <ac:chgData name="jnaveen122797@gmail.com" userId="23471d940c8d988c" providerId="LiveId" clId="{D1E2B1B3-CC49-40B4-9518-0C0C4CD21238}" dt="2022-05-12T01:28:13.929" v="517" actId="1076"/>
          <ac:spMkLst>
            <pc:docMk/>
            <pc:sldMk cId="3985437553" sldId="292"/>
            <ac:spMk id="3" creationId="{0158C09A-9591-2B67-FB63-5A724212F919}"/>
          </ac:spMkLst>
        </pc:spChg>
        <pc:spChg chg="add mod">
          <ac:chgData name="jnaveen122797@gmail.com" userId="23471d940c8d988c" providerId="LiveId" clId="{D1E2B1B3-CC49-40B4-9518-0C0C4CD21238}" dt="2022-05-12T01:59:22.733" v="1173" actId="1076"/>
          <ac:spMkLst>
            <pc:docMk/>
            <pc:sldMk cId="3985437553" sldId="292"/>
            <ac:spMk id="6" creationId="{9708A90D-C70E-5444-3FDF-29A99A3EC7FE}"/>
          </ac:spMkLst>
        </pc:spChg>
        <pc:graphicFrameChg chg="del">
          <ac:chgData name="jnaveen122797@gmail.com" userId="23471d940c8d988c" providerId="LiveId" clId="{D1E2B1B3-CC49-40B4-9518-0C0C4CD21238}" dt="2022-05-12T01:56:49.024" v="1037" actId="478"/>
          <ac:graphicFrameMkLst>
            <pc:docMk/>
            <pc:sldMk cId="3985437553" sldId="292"/>
            <ac:graphicFrameMk id="5" creationId="{54EAE6D8-BF6B-5DBB-6B1F-A66B1FF2847A}"/>
          </ac:graphicFrameMkLst>
        </pc:graphicFrameChg>
        <pc:graphicFrameChg chg="add mod modGraphic">
          <ac:chgData name="jnaveen122797@gmail.com" userId="23471d940c8d988c" providerId="LiveId" clId="{D1E2B1B3-CC49-40B4-9518-0C0C4CD21238}" dt="2022-05-12T01:59:18.291" v="1172" actId="122"/>
          <ac:graphicFrameMkLst>
            <pc:docMk/>
            <pc:sldMk cId="3985437553" sldId="292"/>
            <ac:graphicFrameMk id="7" creationId="{DA1AE65F-C6E0-B698-1C98-5D625E735AE0}"/>
          </ac:graphicFrameMkLst>
        </pc:graphicFrameChg>
      </pc:sldChg>
      <pc:sldChg chg="addSp delSp modSp mod">
        <pc:chgData name="jnaveen122797@gmail.com" userId="23471d940c8d988c" providerId="LiveId" clId="{D1E2B1B3-CC49-40B4-9518-0C0C4CD21238}" dt="2022-05-12T02:11:24.126" v="1506" actId="1076"/>
        <pc:sldMkLst>
          <pc:docMk/>
          <pc:sldMk cId="1314215118" sldId="294"/>
        </pc:sldMkLst>
        <pc:spChg chg="mod">
          <ac:chgData name="jnaveen122797@gmail.com" userId="23471d940c8d988c" providerId="LiveId" clId="{D1E2B1B3-CC49-40B4-9518-0C0C4CD21238}" dt="2022-05-12T02:03:20.161" v="1280" actId="1076"/>
          <ac:spMkLst>
            <pc:docMk/>
            <pc:sldMk cId="1314215118" sldId="294"/>
            <ac:spMk id="9" creationId="{8EFAB336-C1FD-366F-7AFC-E8716B46123A}"/>
          </ac:spMkLst>
        </pc:spChg>
        <pc:spChg chg="mod">
          <ac:chgData name="jnaveen122797@gmail.com" userId="23471d940c8d988c" providerId="LiveId" clId="{D1E2B1B3-CC49-40B4-9518-0C0C4CD21238}" dt="2022-05-12T02:01:07.053" v="1197" actId="1076"/>
          <ac:spMkLst>
            <pc:docMk/>
            <pc:sldMk cId="1314215118" sldId="294"/>
            <ac:spMk id="10" creationId="{DF1E1173-DE4D-79E0-A234-FB9E33434728}"/>
          </ac:spMkLst>
        </pc:spChg>
        <pc:spChg chg="add del mod">
          <ac:chgData name="jnaveen122797@gmail.com" userId="23471d940c8d988c" providerId="LiveId" clId="{D1E2B1B3-CC49-40B4-9518-0C0C4CD21238}" dt="2022-05-12T01:34:24.409" v="597" actId="3680"/>
          <ac:spMkLst>
            <pc:docMk/>
            <pc:sldMk cId="1314215118" sldId="294"/>
            <ac:spMk id="11" creationId="{9E7E98EF-18BB-C7C5-927A-AEC052202850}"/>
          </ac:spMkLst>
        </pc:spChg>
        <pc:spChg chg="mod">
          <ac:chgData name="jnaveen122797@gmail.com" userId="23471d940c8d988c" providerId="LiveId" clId="{D1E2B1B3-CC49-40B4-9518-0C0C4CD21238}" dt="2022-05-12T02:06:20.832" v="1365" actId="1076"/>
          <ac:spMkLst>
            <pc:docMk/>
            <pc:sldMk cId="1314215118" sldId="294"/>
            <ac:spMk id="12" creationId="{284A7A68-13F8-2712-20DB-036C07DDC331}"/>
          </ac:spMkLst>
        </pc:spChg>
        <pc:spChg chg="add mod">
          <ac:chgData name="jnaveen122797@gmail.com" userId="23471d940c8d988c" providerId="LiveId" clId="{D1E2B1B3-CC49-40B4-9518-0C0C4CD21238}" dt="2022-05-12T02:00:56.517" v="1195" actId="20577"/>
          <ac:spMkLst>
            <pc:docMk/>
            <pc:sldMk cId="1314215118" sldId="294"/>
            <ac:spMk id="15" creationId="{7FAF912A-AB24-9847-8A5B-A3E5392FD31A}"/>
          </ac:spMkLst>
        </pc:spChg>
        <pc:graphicFrameChg chg="del modGraphic">
          <ac:chgData name="jnaveen122797@gmail.com" userId="23471d940c8d988c" providerId="LiveId" clId="{D1E2B1B3-CC49-40B4-9518-0C0C4CD21238}" dt="2022-05-12T01:34:09.501" v="596" actId="478"/>
          <ac:graphicFrameMkLst>
            <pc:docMk/>
            <pc:sldMk cId="1314215118" sldId="294"/>
            <ac:graphicFrameMk id="4" creationId="{B4C8EBE0-6863-777E-B819-EED90837675F}"/>
          </ac:graphicFrameMkLst>
        </pc:graphicFrameChg>
        <pc:graphicFrameChg chg="del">
          <ac:chgData name="jnaveen122797@gmail.com" userId="23471d940c8d988c" providerId="LiveId" clId="{D1E2B1B3-CC49-40B4-9518-0C0C4CD21238}" dt="2022-05-12T01:59:48.112" v="1174" actId="478"/>
          <ac:graphicFrameMkLst>
            <pc:docMk/>
            <pc:sldMk cId="1314215118" sldId="294"/>
            <ac:graphicFrameMk id="5" creationId="{5312F332-4A05-B963-85B0-D4AFBBFC1C5B}"/>
          </ac:graphicFrameMkLst>
        </pc:graphicFrameChg>
        <pc:graphicFrameChg chg="del mod modGraphic">
          <ac:chgData name="jnaveen122797@gmail.com" userId="23471d940c8d988c" providerId="LiveId" clId="{D1E2B1B3-CC49-40B4-9518-0C0C4CD21238}" dt="2022-05-12T02:03:35.943" v="1281" actId="478"/>
          <ac:graphicFrameMkLst>
            <pc:docMk/>
            <pc:sldMk cId="1314215118" sldId="294"/>
            <ac:graphicFrameMk id="6" creationId="{412C29FB-F58D-852C-3AB1-AAA365D07B19}"/>
          </ac:graphicFrameMkLst>
        </pc:graphicFrameChg>
        <pc:graphicFrameChg chg="del">
          <ac:chgData name="jnaveen122797@gmail.com" userId="23471d940c8d988c" providerId="LiveId" clId="{D1E2B1B3-CC49-40B4-9518-0C0C4CD21238}" dt="2022-05-12T02:05:57.352" v="1360" actId="478"/>
          <ac:graphicFrameMkLst>
            <pc:docMk/>
            <pc:sldMk cId="1314215118" sldId="294"/>
            <ac:graphicFrameMk id="7" creationId="{6F1A17FD-A69C-5275-57FF-1D87C19CDAB7}"/>
          </ac:graphicFrameMkLst>
        </pc:graphicFrameChg>
        <pc:graphicFrameChg chg="add mod ord modGraphic">
          <ac:chgData name="jnaveen122797@gmail.com" userId="23471d940c8d988c" providerId="LiveId" clId="{D1E2B1B3-CC49-40B4-9518-0C0C4CD21238}" dt="2022-05-12T02:00:08.659" v="1179" actId="14100"/>
          <ac:graphicFrameMkLst>
            <pc:docMk/>
            <pc:sldMk cId="1314215118" sldId="294"/>
            <ac:graphicFrameMk id="13" creationId="{FEA82396-68E9-B1B5-8E58-B38A60B3F2CC}"/>
          </ac:graphicFrameMkLst>
        </pc:graphicFrameChg>
        <pc:graphicFrameChg chg="add mod modGraphic">
          <ac:chgData name="jnaveen122797@gmail.com" userId="23471d940c8d988c" providerId="LiveId" clId="{D1E2B1B3-CC49-40B4-9518-0C0C4CD21238}" dt="2022-05-12T02:03:13.891" v="1279" actId="20577"/>
          <ac:graphicFrameMkLst>
            <pc:docMk/>
            <pc:sldMk cId="1314215118" sldId="294"/>
            <ac:graphicFrameMk id="14" creationId="{0CEB1387-EA38-1073-9ECE-E670126E1E9A}"/>
          </ac:graphicFrameMkLst>
        </pc:graphicFrameChg>
        <pc:graphicFrameChg chg="add mod modGraphic">
          <ac:chgData name="jnaveen122797@gmail.com" userId="23471d940c8d988c" providerId="LiveId" clId="{D1E2B1B3-CC49-40B4-9518-0C0C4CD21238}" dt="2022-05-12T02:05:40.713" v="1359" actId="1076"/>
          <ac:graphicFrameMkLst>
            <pc:docMk/>
            <pc:sldMk cId="1314215118" sldId="294"/>
            <ac:graphicFrameMk id="16" creationId="{40320486-F765-AF6E-C55B-092A33B96B69}"/>
          </ac:graphicFrameMkLst>
        </pc:graphicFrameChg>
        <pc:graphicFrameChg chg="add mod modGraphic">
          <ac:chgData name="jnaveen122797@gmail.com" userId="23471d940c8d988c" providerId="LiveId" clId="{D1E2B1B3-CC49-40B4-9518-0C0C4CD21238}" dt="2022-05-12T02:11:24.126" v="1506" actId="1076"/>
          <ac:graphicFrameMkLst>
            <pc:docMk/>
            <pc:sldMk cId="1314215118" sldId="294"/>
            <ac:graphicFrameMk id="17" creationId="{78A2E560-FF7A-FD56-29BE-0066F18955EC}"/>
          </ac:graphicFrameMkLst>
        </pc:graphicFrameChg>
      </pc:sldChg>
      <pc:sldChg chg="addSp delSp modSp mod">
        <pc:chgData name="jnaveen122797@gmail.com" userId="23471d940c8d988c" providerId="LiveId" clId="{D1E2B1B3-CC49-40B4-9518-0C0C4CD21238}" dt="2022-05-12T02:47:13.953" v="1693" actId="1076"/>
        <pc:sldMkLst>
          <pc:docMk/>
          <pc:sldMk cId="1371157293" sldId="295"/>
        </pc:sldMkLst>
        <pc:spChg chg="mod">
          <ac:chgData name="jnaveen122797@gmail.com" userId="23471d940c8d988c" providerId="LiveId" clId="{D1E2B1B3-CC49-40B4-9518-0C0C4CD21238}" dt="2022-05-12T01:47:33.356" v="929" actId="1076"/>
          <ac:spMkLst>
            <pc:docMk/>
            <pc:sldMk cId="1371157293" sldId="295"/>
            <ac:spMk id="8" creationId="{0E601CA2-E179-5317-CB15-8070B31384C2}"/>
          </ac:spMkLst>
        </pc:spChg>
        <pc:spChg chg="mod">
          <ac:chgData name="jnaveen122797@gmail.com" userId="23471d940c8d988c" providerId="LiveId" clId="{D1E2B1B3-CC49-40B4-9518-0C0C4CD21238}" dt="2022-05-12T01:48:33.139" v="968" actId="1076"/>
          <ac:spMkLst>
            <pc:docMk/>
            <pc:sldMk cId="1371157293" sldId="295"/>
            <ac:spMk id="9" creationId="{5C2AD7EA-394B-C94D-B8E8-3FEB0D26D112}"/>
          </ac:spMkLst>
        </pc:spChg>
        <pc:spChg chg="mod">
          <ac:chgData name="jnaveen122797@gmail.com" userId="23471d940c8d988c" providerId="LiveId" clId="{D1E2B1B3-CC49-40B4-9518-0C0C4CD21238}" dt="2022-05-12T02:13:27.860" v="1512" actId="1076"/>
          <ac:spMkLst>
            <pc:docMk/>
            <pc:sldMk cId="1371157293" sldId="295"/>
            <ac:spMk id="10" creationId="{63D775D7-AEEF-ED35-6305-A05FC09D4B43}"/>
          </ac:spMkLst>
        </pc:spChg>
        <pc:spChg chg="mod">
          <ac:chgData name="jnaveen122797@gmail.com" userId="23471d940c8d988c" providerId="LiveId" clId="{D1E2B1B3-CC49-40B4-9518-0C0C4CD21238}" dt="2022-05-12T02:44:47.659" v="1643" actId="1076"/>
          <ac:spMkLst>
            <pc:docMk/>
            <pc:sldMk cId="1371157293" sldId="295"/>
            <ac:spMk id="11" creationId="{3F343578-AC31-075F-AD3D-1058B9708D6D}"/>
          </ac:spMkLst>
        </pc:spChg>
        <pc:spChg chg="add del mod">
          <ac:chgData name="jnaveen122797@gmail.com" userId="23471d940c8d988c" providerId="LiveId" clId="{D1E2B1B3-CC49-40B4-9518-0C0C4CD21238}" dt="2022-05-12T01:43:35.215" v="824" actId="3680"/>
          <ac:spMkLst>
            <pc:docMk/>
            <pc:sldMk cId="1371157293" sldId="295"/>
            <ac:spMk id="12" creationId="{2033EEB0-3A4A-3A04-E369-C9C1329FFCA7}"/>
          </ac:spMkLst>
        </pc:spChg>
        <pc:spChg chg="add del mod">
          <ac:chgData name="jnaveen122797@gmail.com" userId="23471d940c8d988c" providerId="LiveId" clId="{D1E2B1B3-CC49-40B4-9518-0C0C4CD21238}" dt="2022-05-12T01:43:53.719" v="826" actId="3680"/>
          <ac:spMkLst>
            <pc:docMk/>
            <pc:sldMk cId="1371157293" sldId="295"/>
            <ac:spMk id="15" creationId="{C1EE989B-BC4F-525B-AC03-8BD099F3679C}"/>
          </ac:spMkLst>
        </pc:spChg>
        <pc:graphicFrameChg chg="del">
          <ac:chgData name="jnaveen122797@gmail.com" userId="23471d940c8d988c" providerId="LiveId" clId="{D1E2B1B3-CC49-40B4-9518-0C0C4CD21238}" dt="2022-05-12T01:43:26.713" v="823" actId="478"/>
          <ac:graphicFrameMkLst>
            <pc:docMk/>
            <pc:sldMk cId="1371157293" sldId="295"/>
            <ac:graphicFrameMk id="4" creationId="{D153DBE9-C60A-8D9E-7559-95F3A722CBB9}"/>
          </ac:graphicFrameMkLst>
        </pc:graphicFrameChg>
        <pc:graphicFrameChg chg="del">
          <ac:chgData name="jnaveen122797@gmail.com" userId="23471d940c8d988c" providerId="LiveId" clId="{D1E2B1B3-CC49-40B4-9518-0C0C4CD21238}" dt="2022-05-12T01:44:15.565" v="827" actId="478"/>
          <ac:graphicFrameMkLst>
            <pc:docMk/>
            <pc:sldMk cId="1371157293" sldId="295"/>
            <ac:graphicFrameMk id="5" creationId="{BCFD0C3B-1857-0FF9-2609-B7A160229C7C}"/>
          </ac:graphicFrameMkLst>
        </pc:graphicFrameChg>
        <pc:graphicFrameChg chg="del">
          <ac:chgData name="jnaveen122797@gmail.com" userId="23471d940c8d988c" providerId="LiveId" clId="{D1E2B1B3-CC49-40B4-9518-0C0C4CD21238}" dt="2022-05-12T02:13:04.443" v="1507" actId="478"/>
          <ac:graphicFrameMkLst>
            <pc:docMk/>
            <pc:sldMk cId="1371157293" sldId="295"/>
            <ac:graphicFrameMk id="6" creationId="{D86A1D63-8702-404A-9881-D8512EA00B01}"/>
          </ac:graphicFrameMkLst>
        </pc:graphicFrameChg>
        <pc:graphicFrameChg chg="mod modGraphic">
          <ac:chgData name="jnaveen122797@gmail.com" userId="23471d940c8d988c" providerId="LiveId" clId="{D1E2B1B3-CC49-40B4-9518-0C0C4CD21238}" dt="2022-05-12T02:47:13.953" v="1693" actId="1076"/>
          <ac:graphicFrameMkLst>
            <pc:docMk/>
            <pc:sldMk cId="1371157293" sldId="295"/>
            <ac:graphicFrameMk id="7" creationId="{24AEBD34-EF6C-C797-83AD-D12CCCFAEB66}"/>
          </ac:graphicFrameMkLst>
        </pc:graphicFrameChg>
        <pc:graphicFrameChg chg="add del mod ord modGraphic">
          <ac:chgData name="jnaveen122797@gmail.com" userId="23471d940c8d988c" providerId="LiveId" clId="{D1E2B1B3-CC49-40B4-9518-0C0C4CD21238}" dt="2022-05-12T01:43:42.779" v="825" actId="478"/>
          <ac:graphicFrameMkLst>
            <pc:docMk/>
            <pc:sldMk cId="1371157293" sldId="295"/>
            <ac:graphicFrameMk id="13" creationId="{2EA262D9-ABC5-31F7-6E94-C0E1665D6F53}"/>
          </ac:graphicFrameMkLst>
        </pc:graphicFrameChg>
        <pc:graphicFrameChg chg="add mod ord modGraphic">
          <ac:chgData name="jnaveen122797@gmail.com" userId="23471d940c8d988c" providerId="LiveId" clId="{D1E2B1B3-CC49-40B4-9518-0C0C4CD21238}" dt="2022-05-12T01:50:13.660" v="1036" actId="122"/>
          <ac:graphicFrameMkLst>
            <pc:docMk/>
            <pc:sldMk cId="1371157293" sldId="295"/>
            <ac:graphicFrameMk id="16" creationId="{C95714CF-2265-0941-50EF-F5893D645FDA}"/>
          </ac:graphicFrameMkLst>
        </pc:graphicFrameChg>
        <pc:graphicFrameChg chg="add mod modGraphic">
          <ac:chgData name="jnaveen122797@gmail.com" userId="23471d940c8d988c" providerId="LiveId" clId="{D1E2B1B3-CC49-40B4-9518-0C0C4CD21238}" dt="2022-05-12T01:49:49.184" v="1027" actId="122"/>
          <ac:graphicFrameMkLst>
            <pc:docMk/>
            <pc:sldMk cId="1371157293" sldId="295"/>
            <ac:graphicFrameMk id="17" creationId="{3880493B-A94B-9218-B8BE-8FE74AD9B05D}"/>
          </ac:graphicFrameMkLst>
        </pc:graphicFrameChg>
        <pc:graphicFrameChg chg="add mod modGraphic">
          <ac:chgData name="jnaveen122797@gmail.com" userId="23471d940c8d988c" providerId="LiveId" clId="{D1E2B1B3-CC49-40B4-9518-0C0C4CD21238}" dt="2022-05-12T02:42:43.113" v="1638" actId="122"/>
          <ac:graphicFrameMkLst>
            <pc:docMk/>
            <pc:sldMk cId="1371157293" sldId="295"/>
            <ac:graphicFrameMk id="18" creationId="{B6833CCB-FD49-FC12-DD27-B5B73FD1CB67}"/>
          </ac:graphicFrameMkLst>
        </pc:graphicFrameChg>
      </pc:sldChg>
      <pc:sldChg chg="new del">
        <pc:chgData name="jnaveen122797@gmail.com" userId="23471d940c8d988c" providerId="LiveId" clId="{D1E2B1B3-CC49-40B4-9518-0C0C4CD21238}" dt="2022-05-11T14:42:51.435" v="6" actId="2696"/>
        <pc:sldMkLst>
          <pc:docMk/>
          <pc:sldMk cId="3614789816" sldId="297"/>
        </pc:sldMkLst>
      </pc:sldChg>
      <pc:sldChg chg="addSp modSp new mod ord">
        <pc:chgData name="jnaveen122797@gmail.com" userId="23471d940c8d988c" providerId="LiveId" clId="{D1E2B1B3-CC49-40B4-9518-0C0C4CD21238}" dt="2022-05-12T00:49:11.736" v="316" actId="20577"/>
        <pc:sldMkLst>
          <pc:docMk/>
          <pc:sldMk cId="489670676" sldId="298"/>
        </pc:sldMkLst>
        <pc:spChg chg="mod">
          <ac:chgData name="jnaveen122797@gmail.com" userId="23471d940c8d988c" providerId="LiveId" clId="{D1E2B1B3-CC49-40B4-9518-0C0C4CD21238}" dt="2022-05-11T15:13:01.849" v="287" actId="113"/>
          <ac:spMkLst>
            <pc:docMk/>
            <pc:sldMk cId="489670676" sldId="298"/>
            <ac:spMk id="2" creationId="{5485F048-E7E7-9D06-53D8-A19E039E5106}"/>
          </ac:spMkLst>
        </pc:spChg>
        <pc:spChg chg="add mod">
          <ac:chgData name="jnaveen122797@gmail.com" userId="23471d940c8d988c" providerId="LiveId" clId="{D1E2B1B3-CC49-40B4-9518-0C0C4CD21238}" dt="2022-05-11T14:44:00.618" v="26" actId="767"/>
          <ac:spMkLst>
            <pc:docMk/>
            <pc:sldMk cId="489670676" sldId="298"/>
            <ac:spMk id="4" creationId="{6B36001C-B9F3-AEE6-8D47-A35D42A8A65E}"/>
          </ac:spMkLst>
        </pc:spChg>
        <pc:graphicFrameChg chg="add mod modGraphic">
          <ac:chgData name="jnaveen122797@gmail.com" userId="23471d940c8d988c" providerId="LiveId" clId="{D1E2B1B3-CC49-40B4-9518-0C0C4CD21238}" dt="2022-05-12T00:49:11.736" v="316" actId="20577"/>
          <ac:graphicFrameMkLst>
            <pc:docMk/>
            <pc:sldMk cId="489670676" sldId="298"/>
            <ac:graphicFrameMk id="3" creationId="{BF5306D2-983D-5FC4-1BE7-6135FC3DF70F}"/>
          </ac:graphicFrameMkLst>
        </pc:graphicFrameChg>
      </pc:sldChg>
      <pc:sldChg chg="new del">
        <pc:chgData name="jnaveen122797@gmail.com" userId="23471d940c8d988c" providerId="LiveId" clId="{D1E2B1B3-CC49-40B4-9518-0C0C4CD21238}" dt="2022-05-11T14:42:24.297" v="2" actId="2696"/>
        <pc:sldMkLst>
          <pc:docMk/>
          <pc:sldMk cId="952872801" sldId="2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5/12/2022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5/12/2022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5/12/2022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sinha12@g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navee123@gmail.com" TargetMode="External"/><Relationship Id="rId2" Type="http://schemas.openxmlformats.org/officeDocument/2006/relationships/hyperlink" Target="mailto:mouli143@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tina8@gmail.com" TargetMode="External"/><Relationship Id="rId2" Type="http://schemas.openxmlformats.org/officeDocument/2006/relationships/hyperlink" Target="mailto:sandy@gmai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5400" b="1" u="sng" dirty="0">
                <a:solidFill>
                  <a:schemeClr val="bg1"/>
                </a:solidFill>
              </a:rPr>
              <a:t>PROJECT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To create a dynamic and responsive Java full stack web application for ERP system for college management.</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07E8-C4BA-6E0C-A0C3-2E247ADDFF19}"/>
              </a:ext>
            </a:extLst>
          </p:cNvPr>
          <p:cNvSpPr>
            <a:spLocks noGrp="1"/>
          </p:cNvSpPr>
          <p:nvPr>
            <p:ph type="title"/>
          </p:nvPr>
        </p:nvSpPr>
        <p:spPr/>
        <p:txBody>
          <a:bodyPr/>
          <a:lstStyle/>
          <a:p>
            <a:r>
              <a:rPr lang="en-IN" b="1" dirty="0"/>
              <a:t>Output for Module-1</a:t>
            </a:r>
          </a:p>
        </p:txBody>
      </p:sp>
      <p:sp>
        <p:nvSpPr>
          <p:cNvPr id="3" name="Content Placeholder 2">
            <a:extLst>
              <a:ext uri="{FF2B5EF4-FFF2-40B4-BE49-F238E27FC236}">
                <a16:creationId xmlns:a16="http://schemas.microsoft.com/office/drawing/2014/main" id="{4D68C74C-5F89-F23E-DCA6-43E3D279A89A}"/>
              </a:ext>
            </a:extLst>
          </p:cNvPr>
          <p:cNvSpPr>
            <a:spLocks noGrp="1"/>
          </p:cNvSpPr>
          <p:nvPr>
            <p:ph sz="quarter" idx="10"/>
          </p:nvPr>
        </p:nvSpPr>
        <p:spPr>
          <a:xfrm>
            <a:off x="539496" y="1435608"/>
            <a:ext cx="8685186" cy="796604"/>
          </a:xfrm>
        </p:spPr>
        <p:txBody>
          <a:bodyPr/>
          <a:lstStyle/>
          <a:p>
            <a:r>
              <a:rPr lang="en-IN" sz="1400" b="1" dirty="0"/>
              <a:t>1.Home page – This page is a welcoming page for administrator after logging into the system</a:t>
            </a:r>
            <a:r>
              <a:rPr lang="en-IN" b="1" dirty="0"/>
              <a:t>.</a:t>
            </a:r>
          </a:p>
        </p:txBody>
      </p:sp>
    </p:spTree>
    <p:extLst>
      <p:ext uri="{BB962C8B-B14F-4D97-AF65-F5344CB8AC3E}">
        <p14:creationId xmlns:p14="http://schemas.microsoft.com/office/powerpoint/2010/main" val="355540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4D6F-CE13-3313-9188-16AAA9FBAAA8}"/>
              </a:ext>
            </a:extLst>
          </p:cNvPr>
          <p:cNvSpPr>
            <a:spLocks noGrp="1"/>
          </p:cNvSpPr>
          <p:nvPr>
            <p:ph type="title"/>
          </p:nvPr>
        </p:nvSpPr>
        <p:spPr/>
        <p:txBody>
          <a:bodyPr/>
          <a:lstStyle/>
          <a:p>
            <a:r>
              <a:rPr lang="en-IN" b="1" dirty="0"/>
              <a:t>2.Management of Employees</a:t>
            </a:r>
          </a:p>
        </p:txBody>
      </p:sp>
      <p:sp>
        <p:nvSpPr>
          <p:cNvPr id="3" name="Content Placeholder 2">
            <a:extLst>
              <a:ext uri="{FF2B5EF4-FFF2-40B4-BE49-F238E27FC236}">
                <a16:creationId xmlns:a16="http://schemas.microsoft.com/office/drawing/2014/main" id="{010A6CF4-CF48-3407-96D4-72EA337BA9C0}"/>
              </a:ext>
            </a:extLst>
          </p:cNvPr>
          <p:cNvSpPr>
            <a:spLocks noGrp="1"/>
          </p:cNvSpPr>
          <p:nvPr>
            <p:ph sz="quarter" idx="10"/>
          </p:nvPr>
        </p:nvSpPr>
        <p:spPr>
          <a:xfrm>
            <a:off x="4734979" y="1175631"/>
            <a:ext cx="4416552" cy="3977640"/>
          </a:xfrm>
        </p:spPr>
        <p:txBody>
          <a:bodyPr>
            <a:normAutofit/>
          </a:bodyPr>
          <a:lstStyle/>
          <a:p>
            <a:r>
              <a:rPr lang="en-IN" sz="3200" dirty="0"/>
              <a:t>DBMS Table</a:t>
            </a:r>
          </a:p>
        </p:txBody>
      </p:sp>
      <p:graphicFrame>
        <p:nvGraphicFramePr>
          <p:cNvPr id="5" name="Table 5">
            <a:extLst>
              <a:ext uri="{FF2B5EF4-FFF2-40B4-BE49-F238E27FC236}">
                <a16:creationId xmlns:a16="http://schemas.microsoft.com/office/drawing/2014/main" id="{C6F960FE-1B8C-CE83-274B-2B0C564973CF}"/>
              </a:ext>
            </a:extLst>
          </p:cNvPr>
          <p:cNvGraphicFramePr>
            <a:graphicFrameLocks noGrp="1"/>
          </p:cNvGraphicFramePr>
          <p:nvPr>
            <p:extLst>
              <p:ext uri="{D42A27DB-BD31-4B8C-83A1-F6EECF244321}">
                <p14:modId xmlns:p14="http://schemas.microsoft.com/office/powerpoint/2010/main" val="2037395212"/>
              </p:ext>
            </p:extLst>
          </p:nvPr>
        </p:nvGraphicFramePr>
        <p:xfrm>
          <a:off x="286870" y="2051931"/>
          <a:ext cx="11672046" cy="1310640"/>
        </p:xfrm>
        <a:graphic>
          <a:graphicData uri="http://schemas.openxmlformats.org/drawingml/2006/table">
            <a:tbl>
              <a:tblPr firstRow="1" bandRow="1">
                <a:tableStyleId>{5C22544A-7EE6-4342-B048-85BDC9FD1C3A}</a:tableStyleId>
              </a:tblPr>
              <a:tblGrid>
                <a:gridCol w="1945341">
                  <a:extLst>
                    <a:ext uri="{9D8B030D-6E8A-4147-A177-3AD203B41FA5}">
                      <a16:colId xmlns:a16="http://schemas.microsoft.com/office/drawing/2014/main" val="2002404768"/>
                    </a:ext>
                  </a:extLst>
                </a:gridCol>
                <a:gridCol w="1945341">
                  <a:extLst>
                    <a:ext uri="{9D8B030D-6E8A-4147-A177-3AD203B41FA5}">
                      <a16:colId xmlns:a16="http://schemas.microsoft.com/office/drawing/2014/main" val="3093062576"/>
                    </a:ext>
                  </a:extLst>
                </a:gridCol>
                <a:gridCol w="1945341">
                  <a:extLst>
                    <a:ext uri="{9D8B030D-6E8A-4147-A177-3AD203B41FA5}">
                      <a16:colId xmlns:a16="http://schemas.microsoft.com/office/drawing/2014/main" val="1411588375"/>
                    </a:ext>
                  </a:extLst>
                </a:gridCol>
                <a:gridCol w="1945341">
                  <a:extLst>
                    <a:ext uri="{9D8B030D-6E8A-4147-A177-3AD203B41FA5}">
                      <a16:colId xmlns:a16="http://schemas.microsoft.com/office/drawing/2014/main" val="3725179814"/>
                    </a:ext>
                  </a:extLst>
                </a:gridCol>
                <a:gridCol w="1945341">
                  <a:extLst>
                    <a:ext uri="{9D8B030D-6E8A-4147-A177-3AD203B41FA5}">
                      <a16:colId xmlns:a16="http://schemas.microsoft.com/office/drawing/2014/main" val="2550588003"/>
                    </a:ext>
                  </a:extLst>
                </a:gridCol>
                <a:gridCol w="1945341">
                  <a:extLst>
                    <a:ext uri="{9D8B030D-6E8A-4147-A177-3AD203B41FA5}">
                      <a16:colId xmlns:a16="http://schemas.microsoft.com/office/drawing/2014/main" val="2664136840"/>
                    </a:ext>
                  </a:extLst>
                </a:gridCol>
              </a:tblGrid>
              <a:tr h="304836">
                <a:tc>
                  <a:txBody>
                    <a:bodyPr/>
                    <a:lstStyle/>
                    <a:p>
                      <a:r>
                        <a:rPr lang="en-IN" dirty="0"/>
                        <a:t>ID</a:t>
                      </a:r>
                    </a:p>
                  </a:txBody>
                  <a:tcPr/>
                </a:tc>
                <a:tc>
                  <a:txBody>
                    <a:bodyPr/>
                    <a:lstStyle/>
                    <a:p>
                      <a:r>
                        <a:rPr lang="en-IN" dirty="0"/>
                        <a:t>CONTACT</a:t>
                      </a:r>
                    </a:p>
                  </a:txBody>
                  <a:tcPr/>
                </a:tc>
                <a:tc>
                  <a:txBody>
                    <a:bodyPr/>
                    <a:lstStyle/>
                    <a:p>
                      <a:r>
                        <a:rPr lang="en-IN" dirty="0"/>
                        <a:t>DEPT</a:t>
                      </a:r>
                    </a:p>
                  </a:txBody>
                  <a:tcPr/>
                </a:tc>
                <a:tc>
                  <a:txBody>
                    <a:bodyPr/>
                    <a:lstStyle/>
                    <a:p>
                      <a:r>
                        <a:rPr lang="en-IN" dirty="0"/>
                        <a:t>E-MAIL</a:t>
                      </a:r>
                    </a:p>
                  </a:txBody>
                  <a:tcPr/>
                </a:tc>
                <a:tc>
                  <a:txBody>
                    <a:bodyPr/>
                    <a:lstStyle/>
                    <a:p>
                      <a:r>
                        <a:rPr lang="en-IN" dirty="0"/>
                        <a:t>NAME </a:t>
                      </a:r>
                    </a:p>
                  </a:txBody>
                  <a:tcPr/>
                </a:tc>
                <a:tc>
                  <a:txBody>
                    <a:bodyPr/>
                    <a:lstStyle/>
                    <a:p>
                      <a:r>
                        <a:rPr lang="en-IN" dirty="0"/>
                        <a:t>ROLE</a:t>
                      </a:r>
                    </a:p>
                  </a:txBody>
                  <a:tcPr/>
                </a:tc>
                <a:extLst>
                  <a:ext uri="{0D108BD9-81ED-4DB2-BD59-A6C34878D82A}">
                    <a16:rowId xmlns:a16="http://schemas.microsoft.com/office/drawing/2014/main" val="1041277972"/>
                  </a:ext>
                </a:extLst>
              </a:tr>
              <a:tr h="476045">
                <a:tc>
                  <a:txBody>
                    <a:bodyPr/>
                    <a:lstStyle/>
                    <a:p>
                      <a:r>
                        <a:rPr lang="en-IN" dirty="0"/>
                        <a:t>1</a:t>
                      </a:r>
                    </a:p>
                  </a:txBody>
                  <a:tcPr/>
                </a:tc>
                <a:tc>
                  <a:txBody>
                    <a:bodyPr/>
                    <a:lstStyle/>
                    <a:p>
                      <a:r>
                        <a:rPr lang="en-IN" dirty="0"/>
                        <a:t>9088356756</a:t>
                      </a:r>
                    </a:p>
                  </a:txBody>
                  <a:tcPr/>
                </a:tc>
                <a:tc>
                  <a:txBody>
                    <a:bodyPr/>
                    <a:lstStyle/>
                    <a:p>
                      <a:r>
                        <a:rPr lang="en-IN" dirty="0"/>
                        <a:t>IT</a:t>
                      </a:r>
                    </a:p>
                  </a:txBody>
                  <a:tcPr/>
                </a:tc>
                <a:tc>
                  <a:txBody>
                    <a:bodyPr/>
                    <a:lstStyle/>
                    <a:p>
                      <a:r>
                        <a:rPr lang="en-IN" sz="1600" dirty="0">
                          <a:hlinkClick r:id="rId2"/>
                        </a:rPr>
                        <a:t>sinha12@gmail.com</a:t>
                      </a:r>
                      <a:endParaRPr lang="en-IN" sz="1600" dirty="0"/>
                    </a:p>
                  </a:txBody>
                  <a:tcPr/>
                </a:tc>
                <a:tc>
                  <a:txBody>
                    <a:bodyPr/>
                    <a:lstStyle/>
                    <a:p>
                      <a:r>
                        <a:rPr lang="en-IN" dirty="0"/>
                        <a:t>Sinha T </a:t>
                      </a:r>
                    </a:p>
                  </a:txBody>
                  <a:tcPr/>
                </a:tc>
                <a:tc>
                  <a:txBody>
                    <a:bodyPr/>
                    <a:lstStyle/>
                    <a:p>
                      <a:r>
                        <a:rPr lang="en-IN" dirty="0"/>
                        <a:t> Senior Analyst</a:t>
                      </a:r>
                    </a:p>
                  </a:txBody>
                  <a:tcPr/>
                </a:tc>
                <a:extLst>
                  <a:ext uri="{0D108BD9-81ED-4DB2-BD59-A6C34878D82A}">
                    <a16:rowId xmlns:a16="http://schemas.microsoft.com/office/drawing/2014/main" val="1379320814"/>
                  </a:ext>
                </a:extLst>
              </a:tr>
              <a:tr h="304836">
                <a:tc>
                  <a:txBody>
                    <a:bodyPr/>
                    <a:lstStyle/>
                    <a:p>
                      <a:r>
                        <a:rPr lang="en-IN" dirty="0"/>
                        <a:t>2</a:t>
                      </a:r>
                    </a:p>
                  </a:txBody>
                  <a:tcPr/>
                </a:tc>
                <a:tc>
                  <a:txBody>
                    <a:bodyPr/>
                    <a:lstStyle/>
                    <a:p>
                      <a:r>
                        <a:rPr lang="en-IN" dirty="0"/>
                        <a:t>9083776756</a:t>
                      </a: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4607659"/>
                  </a:ext>
                </a:extLst>
              </a:tr>
            </a:tbl>
          </a:graphicData>
        </a:graphic>
      </p:graphicFrame>
    </p:spTree>
    <p:extLst>
      <p:ext uri="{BB962C8B-B14F-4D97-AF65-F5344CB8AC3E}">
        <p14:creationId xmlns:p14="http://schemas.microsoft.com/office/powerpoint/2010/main" val="130674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379E-7840-AAD9-B4FB-280CB4E1B35F}"/>
              </a:ext>
            </a:extLst>
          </p:cNvPr>
          <p:cNvSpPr>
            <a:spLocks noGrp="1"/>
          </p:cNvSpPr>
          <p:nvPr>
            <p:ph type="title"/>
          </p:nvPr>
        </p:nvSpPr>
        <p:spPr/>
        <p:txBody>
          <a:bodyPr/>
          <a:lstStyle/>
          <a:p>
            <a:r>
              <a:rPr lang="en-IN" b="1" dirty="0"/>
              <a:t>3.Management of students</a:t>
            </a:r>
          </a:p>
        </p:txBody>
      </p:sp>
      <p:sp>
        <p:nvSpPr>
          <p:cNvPr id="3" name="Content Placeholder 2">
            <a:extLst>
              <a:ext uri="{FF2B5EF4-FFF2-40B4-BE49-F238E27FC236}">
                <a16:creationId xmlns:a16="http://schemas.microsoft.com/office/drawing/2014/main" id="{FFADF57D-A1A2-8B27-C1D0-2D890DAF1CD7}"/>
              </a:ext>
            </a:extLst>
          </p:cNvPr>
          <p:cNvSpPr>
            <a:spLocks noGrp="1"/>
          </p:cNvSpPr>
          <p:nvPr>
            <p:ph sz="quarter" idx="10"/>
          </p:nvPr>
        </p:nvSpPr>
        <p:spPr>
          <a:xfrm>
            <a:off x="4053661" y="1319067"/>
            <a:ext cx="4416552" cy="3977640"/>
          </a:xfrm>
        </p:spPr>
        <p:txBody>
          <a:bodyPr>
            <a:normAutofit/>
          </a:bodyPr>
          <a:lstStyle/>
          <a:p>
            <a:r>
              <a:rPr lang="en-IN" sz="2800" dirty="0"/>
              <a:t>DBMS Table</a:t>
            </a:r>
          </a:p>
        </p:txBody>
      </p:sp>
      <p:graphicFrame>
        <p:nvGraphicFramePr>
          <p:cNvPr id="6" name="Table 6">
            <a:extLst>
              <a:ext uri="{FF2B5EF4-FFF2-40B4-BE49-F238E27FC236}">
                <a16:creationId xmlns:a16="http://schemas.microsoft.com/office/drawing/2014/main" id="{E89B99E4-035A-685A-3903-10C5CAF0C7B3}"/>
              </a:ext>
            </a:extLst>
          </p:cNvPr>
          <p:cNvGraphicFramePr>
            <a:graphicFrameLocks noGrp="1"/>
          </p:cNvGraphicFramePr>
          <p:nvPr>
            <p:extLst>
              <p:ext uri="{D42A27DB-BD31-4B8C-83A1-F6EECF244321}">
                <p14:modId xmlns:p14="http://schemas.microsoft.com/office/powerpoint/2010/main" val="3844537016"/>
              </p:ext>
            </p:extLst>
          </p:nvPr>
        </p:nvGraphicFramePr>
        <p:xfrm>
          <a:off x="1138518" y="2010584"/>
          <a:ext cx="8859690" cy="1920240"/>
        </p:xfrm>
        <a:graphic>
          <a:graphicData uri="http://schemas.openxmlformats.org/drawingml/2006/table">
            <a:tbl>
              <a:tblPr firstRow="1" bandRow="1">
                <a:tableStyleId>{5C22544A-7EE6-4342-B048-85BDC9FD1C3A}</a:tableStyleId>
              </a:tblPr>
              <a:tblGrid>
                <a:gridCol w="1476615">
                  <a:extLst>
                    <a:ext uri="{9D8B030D-6E8A-4147-A177-3AD203B41FA5}">
                      <a16:colId xmlns:a16="http://schemas.microsoft.com/office/drawing/2014/main" val="1870399091"/>
                    </a:ext>
                  </a:extLst>
                </a:gridCol>
                <a:gridCol w="1476615">
                  <a:extLst>
                    <a:ext uri="{9D8B030D-6E8A-4147-A177-3AD203B41FA5}">
                      <a16:colId xmlns:a16="http://schemas.microsoft.com/office/drawing/2014/main" val="2434987512"/>
                    </a:ext>
                  </a:extLst>
                </a:gridCol>
                <a:gridCol w="1476615">
                  <a:extLst>
                    <a:ext uri="{9D8B030D-6E8A-4147-A177-3AD203B41FA5}">
                      <a16:colId xmlns:a16="http://schemas.microsoft.com/office/drawing/2014/main" val="2084849055"/>
                    </a:ext>
                  </a:extLst>
                </a:gridCol>
                <a:gridCol w="1476615">
                  <a:extLst>
                    <a:ext uri="{9D8B030D-6E8A-4147-A177-3AD203B41FA5}">
                      <a16:colId xmlns:a16="http://schemas.microsoft.com/office/drawing/2014/main" val="4099571687"/>
                    </a:ext>
                  </a:extLst>
                </a:gridCol>
                <a:gridCol w="1476615">
                  <a:extLst>
                    <a:ext uri="{9D8B030D-6E8A-4147-A177-3AD203B41FA5}">
                      <a16:colId xmlns:a16="http://schemas.microsoft.com/office/drawing/2014/main" val="3945700227"/>
                    </a:ext>
                  </a:extLst>
                </a:gridCol>
                <a:gridCol w="1476615">
                  <a:extLst>
                    <a:ext uri="{9D8B030D-6E8A-4147-A177-3AD203B41FA5}">
                      <a16:colId xmlns:a16="http://schemas.microsoft.com/office/drawing/2014/main" val="802255133"/>
                    </a:ext>
                  </a:extLst>
                </a:gridCol>
              </a:tblGrid>
              <a:tr h="370840">
                <a:tc>
                  <a:txBody>
                    <a:bodyPr/>
                    <a:lstStyle/>
                    <a:p>
                      <a:pPr algn="ctr"/>
                      <a:r>
                        <a:rPr lang="en-IN" dirty="0"/>
                        <a:t>ID</a:t>
                      </a:r>
                    </a:p>
                  </a:txBody>
                  <a:tcPr/>
                </a:tc>
                <a:tc>
                  <a:txBody>
                    <a:bodyPr/>
                    <a:lstStyle/>
                    <a:p>
                      <a:pPr algn="ctr"/>
                      <a:r>
                        <a:rPr lang="en-IN" dirty="0"/>
                        <a:t>BATCH</a:t>
                      </a:r>
                    </a:p>
                  </a:txBody>
                  <a:tcPr/>
                </a:tc>
                <a:tc>
                  <a:txBody>
                    <a:bodyPr/>
                    <a:lstStyle/>
                    <a:p>
                      <a:r>
                        <a:rPr lang="en-IN" dirty="0"/>
                        <a:t>CONTACT</a:t>
                      </a:r>
                    </a:p>
                  </a:txBody>
                  <a:tcPr/>
                </a:tc>
                <a:tc>
                  <a:txBody>
                    <a:bodyPr/>
                    <a:lstStyle/>
                    <a:p>
                      <a:r>
                        <a:rPr lang="en-IN" dirty="0"/>
                        <a:t>DEPARTMENT</a:t>
                      </a:r>
                    </a:p>
                  </a:txBody>
                  <a:tcPr/>
                </a:tc>
                <a:tc>
                  <a:txBody>
                    <a:bodyPr/>
                    <a:lstStyle/>
                    <a:p>
                      <a:pPr algn="ctr"/>
                      <a:r>
                        <a:rPr lang="en-IN" dirty="0"/>
                        <a:t>E-MAIL</a:t>
                      </a:r>
                    </a:p>
                  </a:txBody>
                  <a:tcPr/>
                </a:tc>
                <a:tc>
                  <a:txBody>
                    <a:bodyPr/>
                    <a:lstStyle/>
                    <a:p>
                      <a:pPr algn="ctr"/>
                      <a:r>
                        <a:rPr lang="en-IN" dirty="0"/>
                        <a:t>NAME</a:t>
                      </a:r>
                    </a:p>
                  </a:txBody>
                  <a:tcPr/>
                </a:tc>
                <a:extLst>
                  <a:ext uri="{0D108BD9-81ED-4DB2-BD59-A6C34878D82A}">
                    <a16:rowId xmlns:a16="http://schemas.microsoft.com/office/drawing/2014/main" val="3361073099"/>
                  </a:ext>
                </a:extLst>
              </a:tr>
              <a:tr h="370840">
                <a:tc>
                  <a:txBody>
                    <a:bodyPr/>
                    <a:lstStyle/>
                    <a:p>
                      <a:pPr algn="ctr"/>
                      <a:r>
                        <a:rPr lang="en-IN" dirty="0"/>
                        <a:t>1</a:t>
                      </a:r>
                    </a:p>
                  </a:txBody>
                  <a:tcPr/>
                </a:tc>
                <a:tc>
                  <a:txBody>
                    <a:bodyPr/>
                    <a:lstStyle/>
                    <a:p>
                      <a:pPr algn="ctr"/>
                      <a:r>
                        <a:rPr lang="en-IN" dirty="0"/>
                        <a:t>BA</a:t>
                      </a:r>
                    </a:p>
                  </a:txBody>
                  <a:tcPr/>
                </a:tc>
                <a:tc>
                  <a:txBody>
                    <a:bodyPr/>
                    <a:lstStyle/>
                    <a:p>
                      <a:r>
                        <a:rPr lang="en-IN" dirty="0"/>
                        <a:t>9083776756</a:t>
                      </a:r>
                    </a:p>
                  </a:txBody>
                  <a:tcPr/>
                </a:tc>
                <a:tc>
                  <a:txBody>
                    <a:bodyPr/>
                    <a:lstStyle/>
                    <a:p>
                      <a:r>
                        <a:rPr lang="en-IN" dirty="0"/>
                        <a:t>ROBOTICS</a:t>
                      </a:r>
                    </a:p>
                  </a:txBody>
                  <a:tcPr/>
                </a:tc>
                <a:tc>
                  <a:txBody>
                    <a:bodyPr/>
                    <a:lstStyle/>
                    <a:p>
                      <a:r>
                        <a:rPr lang="en-IN" dirty="0">
                          <a:hlinkClick r:id="rId2"/>
                        </a:rPr>
                        <a:t>mouli143@gmail.com</a:t>
                      </a:r>
                      <a:endParaRPr lang="en-IN" dirty="0"/>
                    </a:p>
                  </a:txBody>
                  <a:tcPr/>
                </a:tc>
                <a:tc>
                  <a:txBody>
                    <a:bodyPr/>
                    <a:lstStyle/>
                    <a:p>
                      <a:r>
                        <a:rPr lang="en-IN" dirty="0"/>
                        <a:t>MOULI N</a:t>
                      </a:r>
                    </a:p>
                  </a:txBody>
                  <a:tcPr/>
                </a:tc>
                <a:extLst>
                  <a:ext uri="{0D108BD9-81ED-4DB2-BD59-A6C34878D82A}">
                    <a16:rowId xmlns:a16="http://schemas.microsoft.com/office/drawing/2014/main" val="601292297"/>
                  </a:ext>
                </a:extLst>
              </a:tr>
              <a:tr h="370840">
                <a:tc>
                  <a:txBody>
                    <a:bodyPr/>
                    <a:lstStyle/>
                    <a:p>
                      <a:pPr algn="ctr"/>
                      <a:r>
                        <a:rPr lang="en-IN" dirty="0"/>
                        <a:t>2</a:t>
                      </a:r>
                    </a:p>
                  </a:txBody>
                  <a:tcPr/>
                </a:tc>
                <a:tc>
                  <a:txBody>
                    <a:bodyPr/>
                    <a:lstStyle/>
                    <a:p>
                      <a:pPr algn="ctr"/>
                      <a:r>
                        <a:rPr lang="en-IN" dirty="0"/>
                        <a:t>MA</a:t>
                      </a:r>
                    </a:p>
                  </a:txBody>
                  <a:tcPr/>
                </a:tc>
                <a:tc>
                  <a:txBody>
                    <a:bodyPr/>
                    <a:lstStyle/>
                    <a:p>
                      <a:r>
                        <a:rPr lang="en-IN" dirty="0"/>
                        <a:t>6361054879</a:t>
                      </a:r>
                    </a:p>
                  </a:txBody>
                  <a:tcPr/>
                </a:tc>
                <a:tc>
                  <a:txBody>
                    <a:bodyPr/>
                    <a:lstStyle/>
                    <a:p>
                      <a:r>
                        <a:rPr lang="en-IN" dirty="0"/>
                        <a:t>CIVIL</a:t>
                      </a:r>
                    </a:p>
                  </a:txBody>
                  <a:tcPr/>
                </a:tc>
                <a:tc>
                  <a:txBody>
                    <a:bodyPr/>
                    <a:lstStyle/>
                    <a:p>
                      <a:r>
                        <a:rPr lang="en-IN" dirty="0">
                          <a:hlinkClick r:id="rId3"/>
                        </a:rPr>
                        <a:t>naveen123@gmail.com</a:t>
                      </a:r>
                      <a:endParaRPr lang="en-IN" dirty="0"/>
                    </a:p>
                  </a:txBody>
                  <a:tcPr/>
                </a:tc>
                <a:tc>
                  <a:txBody>
                    <a:bodyPr/>
                    <a:lstStyle/>
                    <a:p>
                      <a:r>
                        <a:rPr lang="en-IN" dirty="0"/>
                        <a:t>NAVEEN J</a:t>
                      </a:r>
                    </a:p>
                  </a:txBody>
                  <a:tcPr/>
                </a:tc>
                <a:extLst>
                  <a:ext uri="{0D108BD9-81ED-4DB2-BD59-A6C34878D82A}">
                    <a16:rowId xmlns:a16="http://schemas.microsoft.com/office/drawing/2014/main" val="1373642154"/>
                  </a:ext>
                </a:extLst>
              </a:tr>
            </a:tbl>
          </a:graphicData>
        </a:graphic>
      </p:graphicFrame>
    </p:spTree>
    <p:extLst>
      <p:ext uri="{BB962C8B-B14F-4D97-AF65-F5344CB8AC3E}">
        <p14:creationId xmlns:p14="http://schemas.microsoft.com/office/powerpoint/2010/main" val="402946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B6D7-D4AA-C39A-094F-F250A499F9F6}"/>
              </a:ext>
            </a:extLst>
          </p:cNvPr>
          <p:cNvSpPr>
            <a:spLocks noGrp="1"/>
          </p:cNvSpPr>
          <p:nvPr>
            <p:ph type="title"/>
          </p:nvPr>
        </p:nvSpPr>
        <p:spPr/>
        <p:txBody>
          <a:bodyPr/>
          <a:lstStyle/>
          <a:p>
            <a:r>
              <a:rPr lang="en-IN" b="1" dirty="0"/>
              <a:t>4.Management of books and library records</a:t>
            </a:r>
          </a:p>
        </p:txBody>
      </p:sp>
      <p:graphicFrame>
        <p:nvGraphicFramePr>
          <p:cNvPr id="3" name="Table 4">
            <a:extLst>
              <a:ext uri="{FF2B5EF4-FFF2-40B4-BE49-F238E27FC236}">
                <a16:creationId xmlns:a16="http://schemas.microsoft.com/office/drawing/2014/main" id="{80256ABD-1EE0-949D-15AD-1421CD2C64AC}"/>
              </a:ext>
            </a:extLst>
          </p:cNvPr>
          <p:cNvGraphicFramePr>
            <a:graphicFrameLocks noGrp="1"/>
          </p:cNvGraphicFramePr>
          <p:nvPr>
            <p:extLst>
              <p:ext uri="{D42A27DB-BD31-4B8C-83A1-F6EECF244321}">
                <p14:modId xmlns:p14="http://schemas.microsoft.com/office/powerpoint/2010/main" val="1828972515"/>
              </p:ext>
            </p:extLst>
          </p:nvPr>
        </p:nvGraphicFramePr>
        <p:xfrm>
          <a:off x="1477650" y="4379261"/>
          <a:ext cx="4933575" cy="1854200"/>
        </p:xfrm>
        <a:graphic>
          <a:graphicData uri="http://schemas.openxmlformats.org/drawingml/2006/table">
            <a:tbl>
              <a:tblPr firstRow="1" bandRow="1">
                <a:tableStyleId>{5C22544A-7EE6-4342-B048-85BDC9FD1C3A}</a:tableStyleId>
              </a:tblPr>
              <a:tblGrid>
                <a:gridCol w="1644525">
                  <a:extLst>
                    <a:ext uri="{9D8B030D-6E8A-4147-A177-3AD203B41FA5}">
                      <a16:colId xmlns:a16="http://schemas.microsoft.com/office/drawing/2014/main" val="1051781982"/>
                    </a:ext>
                  </a:extLst>
                </a:gridCol>
                <a:gridCol w="1644525">
                  <a:extLst>
                    <a:ext uri="{9D8B030D-6E8A-4147-A177-3AD203B41FA5}">
                      <a16:colId xmlns:a16="http://schemas.microsoft.com/office/drawing/2014/main" val="3234889309"/>
                    </a:ext>
                  </a:extLst>
                </a:gridCol>
                <a:gridCol w="1644525">
                  <a:extLst>
                    <a:ext uri="{9D8B030D-6E8A-4147-A177-3AD203B41FA5}">
                      <a16:colId xmlns:a16="http://schemas.microsoft.com/office/drawing/2014/main" val="1681382765"/>
                    </a:ext>
                  </a:extLst>
                </a:gridCol>
              </a:tblGrid>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618095487"/>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58169985"/>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81963148"/>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96606105"/>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00761329"/>
                  </a:ext>
                </a:extLst>
              </a:tr>
            </a:tbl>
          </a:graphicData>
        </a:graphic>
      </p:graphicFrame>
      <p:graphicFrame>
        <p:nvGraphicFramePr>
          <p:cNvPr id="8" name="Table 8">
            <a:extLst>
              <a:ext uri="{FF2B5EF4-FFF2-40B4-BE49-F238E27FC236}">
                <a16:creationId xmlns:a16="http://schemas.microsoft.com/office/drawing/2014/main" id="{467ED0B4-4DEC-5239-16CE-4F8ECE28AE1E}"/>
              </a:ext>
            </a:extLst>
          </p:cNvPr>
          <p:cNvGraphicFramePr>
            <a:graphicFrameLocks noGrp="1"/>
          </p:cNvGraphicFramePr>
          <p:nvPr>
            <p:ph sz="quarter" idx="10"/>
            <p:extLst>
              <p:ext uri="{D42A27DB-BD31-4B8C-83A1-F6EECF244321}">
                <p14:modId xmlns:p14="http://schemas.microsoft.com/office/powerpoint/2010/main" val="1623985004"/>
              </p:ext>
            </p:extLst>
          </p:nvPr>
        </p:nvGraphicFramePr>
        <p:xfrm>
          <a:off x="1477650" y="1551638"/>
          <a:ext cx="7460164" cy="1854198"/>
        </p:xfrm>
        <a:graphic>
          <a:graphicData uri="http://schemas.openxmlformats.org/drawingml/2006/table">
            <a:tbl>
              <a:tblPr firstRow="1" bandRow="1">
                <a:tableStyleId>{5C22544A-7EE6-4342-B048-85BDC9FD1C3A}</a:tableStyleId>
              </a:tblPr>
              <a:tblGrid>
                <a:gridCol w="1865041">
                  <a:extLst>
                    <a:ext uri="{9D8B030D-6E8A-4147-A177-3AD203B41FA5}">
                      <a16:colId xmlns:a16="http://schemas.microsoft.com/office/drawing/2014/main" val="1516971130"/>
                    </a:ext>
                  </a:extLst>
                </a:gridCol>
                <a:gridCol w="1865041">
                  <a:extLst>
                    <a:ext uri="{9D8B030D-6E8A-4147-A177-3AD203B41FA5}">
                      <a16:colId xmlns:a16="http://schemas.microsoft.com/office/drawing/2014/main" val="1332884039"/>
                    </a:ext>
                  </a:extLst>
                </a:gridCol>
                <a:gridCol w="1865041">
                  <a:extLst>
                    <a:ext uri="{9D8B030D-6E8A-4147-A177-3AD203B41FA5}">
                      <a16:colId xmlns:a16="http://schemas.microsoft.com/office/drawing/2014/main" val="1282609058"/>
                    </a:ext>
                  </a:extLst>
                </a:gridCol>
                <a:gridCol w="1865041">
                  <a:extLst>
                    <a:ext uri="{9D8B030D-6E8A-4147-A177-3AD203B41FA5}">
                      <a16:colId xmlns:a16="http://schemas.microsoft.com/office/drawing/2014/main" val="1699298360"/>
                    </a:ext>
                  </a:extLst>
                </a:gridCol>
              </a:tblGrid>
              <a:tr h="618066">
                <a:tc>
                  <a:txBody>
                    <a:bodyPr/>
                    <a:lstStyle/>
                    <a:p>
                      <a:pPr algn="ctr"/>
                      <a:r>
                        <a:rPr lang="en-IN" dirty="0"/>
                        <a:t>ID</a:t>
                      </a:r>
                    </a:p>
                  </a:txBody>
                  <a:tcPr/>
                </a:tc>
                <a:tc>
                  <a:txBody>
                    <a:bodyPr/>
                    <a:lstStyle/>
                    <a:p>
                      <a:r>
                        <a:rPr lang="en-IN" dirty="0"/>
                        <a:t>AUTHOR</a:t>
                      </a:r>
                    </a:p>
                  </a:txBody>
                  <a:tcPr/>
                </a:tc>
                <a:tc>
                  <a:txBody>
                    <a:bodyPr/>
                    <a:lstStyle/>
                    <a:p>
                      <a:r>
                        <a:rPr lang="en-IN" dirty="0"/>
                        <a:t>NAME</a:t>
                      </a:r>
                    </a:p>
                  </a:txBody>
                  <a:tcPr/>
                </a:tc>
                <a:tc>
                  <a:txBody>
                    <a:bodyPr/>
                    <a:lstStyle/>
                    <a:p>
                      <a:r>
                        <a:rPr lang="en-IN" dirty="0"/>
                        <a:t>PRICE</a:t>
                      </a:r>
                    </a:p>
                  </a:txBody>
                  <a:tcPr/>
                </a:tc>
                <a:extLst>
                  <a:ext uri="{0D108BD9-81ED-4DB2-BD59-A6C34878D82A}">
                    <a16:rowId xmlns:a16="http://schemas.microsoft.com/office/drawing/2014/main" val="968785275"/>
                  </a:ext>
                </a:extLst>
              </a:tr>
              <a:tr h="618066">
                <a:tc>
                  <a:txBody>
                    <a:bodyPr/>
                    <a:lstStyle/>
                    <a:p>
                      <a:pPr algn="ctr"/>
                      <a:r>
                        <a:rPr lang="en-IN" dirty="0"/>
                        <a:t>1</a:t>
                      </a:r>
                    </a:p>
                  </a:txBody>
                  <a:tcPr/>
                </a:tc>
                <a:tc>
                  <a:txBody>
                    <a:bodyPr/>
                    <a:lstStyle/>
                    <a:p>
                      <a:r>
                        <a:rPr lang="en-IN" dirty="0" err="1"/>
                        <a:t>R.Reddy</a:t>
                      </a:r>
                      <a:endParaRPr lang="en-IN" dirty="0"/>
                    </a:p>
                  </a:txBody>
                  <a:tcPr/>
                </a:tc>
                <a:tc>
                  <a:txBody>
                    <a:bodyPr/>
                    <a:lstStyle/>
                    <a:p>
                      <a:r>
                        <a:rPr lang="en-IN" dirty="0"/>
                        <a:t>Mathematics</a:t>
                      </a:r>
                    </a:p>
                  </a:txBody>
                  <a:tcPr/>
                </a:tc>
                <a:tc>
                  <a:txBody>
                    <a:bodyPr/>
                    <a:lstStyle/>
                    <a:p>
                      <a:r>
                        <a:rPr lang="en-IN" dirty="0"/>
                        <a:t>300</a:t>
                      </a:r>
                    </a:p>
                  </a:txBody>
                  <a:tcPr/>
                </a:tc>
                <a:extLst>
                  <a:ext uri="{0D108BD9-81ED-4DB2-BD59-A6C34878D82A}">
                    <a16:rowId xmlns:a16="http://schemas.microsoft.com/office/drawing/2014/main" val="3695989725"/>
                  </a:ext>
                </a:extLst>
              </a:tr>
              <a:tr h="618066">
                <a:tc>
                  <a:txBody>
                    <a:bodyPr/>
                    <a:lstStyle/>
                    <a:p>
                      <a:pPr algn="ctr"/>
                      <a:r>
                        <a:rPr lang="en-IN" dirty="0"/>
                        <a:t>2</a:t>
                      </a:r>
                    </a:p>
                  </a:txBody>
                  <a:tcPr/>
                </a:tc>
                <a:tc>
                  <a:txBody>
                    <a:bodyPr/>
                    <a:lstStyle/>
                    <a:p>
                      <a:r>
                        <a:rPr lang="en-IN" dirty="0" err="1"/>
                        <a:t>Srivasan</a:t>
                      </a:r>
                      <a:r>
                        <a:rPr lang="en-IN" dirty="0"/>
                        <a:t> J</a:t>
                      </a:r>
                    </a:p>
                  </a:txBody>
                  <a:tcPr/>
                </a:tc>
                <a:tc>
                  <a:txBody>
                    <a:bodyPr/>
                    <a:lstStyle/>
                    <a:p>
                      <a:r>
                        <a:rPr lang="en-IN" dirty="0"/>
                        <a:t>Data Algorithm</a:t>
                      </a:r>
                    </a:p>
                  </a:txBody>
                  <a:tcPr/>
                </a:tc>
                <a:tc>
                  <a:txBody>
                    <a:bodyPr/>
                    <a:lstStyle/>
                    <a:p>
                      <a:r>
                        <a:rPr lang="en-IN" dirty="0"/>
                        <a:t>800</a:t>
                      </a:r>
                    </a:p>
                  </a:txBody>
                  <a:tcPr/>
                </a:tc>
                <a:extLst>
                  <a:ext uri="{0D108BD9-81ED-4DB2-BD59-A6C34878D82A}">
                    <a16:rowId xmlns:a16="http://schemas.microsoft.com/office/drawing/2014/main" val="2429797300"/>
                  </a:ext>
                </a:extLst>
              </a:tr>
            </a:tbl>
          </a:graphicData>
        </a:graphic>
      </p:graphicFrame>
      <p:sp>
        <p:nvSpPr>
          <p:cNvPr id="9" name="Rectangle 8">
            <a:extLst>
              <a:ext uri="{FF2B5EF4-FFF2-40B4-BE49-F238E27FC236}">
                <a16:creationId xmlns:a16="http://schemas.microsoft.com/office/drawing/2014/main" id="{886D6EB6-C4D8-991D-68A1-4E38727D1F9F}"/>
              </a:ext>
            </a:extLst>
          </p:cNvPr>
          <p:cNvSpPr/>
          <p:nvPr/>
        </p:nvSpPr>
        <p:spPr>
          <a:xfrm>
            <a:off x="9197789" y="2130609"/>
            <a:ext cx="2644588" cy="49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Books Table</a:t>
            </a:r>
          </a:p>
        </p:txBody>
      </p:sp>
      <p:sp>
        <p:nvSpPr>
          <p:cNvPr id="10" name="Rectangle 9">
            <a:extLst>
              <a:ext uri="{FF2B5EF4-FFF2-40B4-BE49-F238E27FC236}">
                <a16:creationId xmlns:a16="http://schemas.microsoft.com/office/drawing/2014/main" id="{EA55EBB8-681F-4291-0D30-AE70A664D295}"/>
              </a:ext>
            </a:extLst>
          </p:cNvPr>
          <p:cNvSpPr/>
          <p:nvPr/>
        </p:nvSpPr>
        <p:spPr>
          <a:xfrm>
            <a:off x="6947647" y="5059831"/>
            <a:ext cx="2644588" cy="493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Book Request Table</a:t>
            </a:r>
          </a:p>
        </p:txBody>
      </p:sp>
    </p:spTree>
    <p:extLst>
      <p:ext uri="{BB962C8B-B14F-4D97-AF65-F5344CB8AC3E}">
        <p14:creationId xmlns:p14="http://schemas.microsoft.com/office/powerpoint/2010/main" val="171883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4072-99FB-0F72-8D88-75506C601BD8}"/>
              </a:ext>
            </a:extLst>
          </p:cNvPr>
          <p:cNvSpPr>
            <a:spLocks noGrp="1"/>
          </p:cNvSpPr>
          <p:nvPr>
            <p:ph type="title"/>
          </p:nvPr>
        </p:nvSpPr>
        <p:spPr>
          <a:xfrm>
            <a:off x="521207" y="448056"/>
            <a:ext cx="7726322" cy="640080"/>
          </a:xfrm>
        </p:spPr>
        <p:txBody>
          <a:bodyPr>
            <a:normAutofit fontScale="90000"/>
          </a:bodyPr>
          <a:lstStyle/>
          <a:p>
            <a:r>
              <a:rPr lang="en-IN" b="1" dirty="0"/>
              <a:t>5.Management of Parent’s details and assignments.</a:t>
            </a:r>
          </a:p>
        </p:txBody>
      </p:sp>
      <p:graphicFrame>
        <p:nvGraphicFramePr>
          <p:cNvPr id="4" name="Table 4">
            <a:extLst>
              <a:ext uri="{FF2B5EF4-FFF2-40B4-BE49-F238E27FC236}">
                <a16:creationId xmlns:a16="http://schemas.microsoft.com/office/drawing/2014/main" id="{C6257FC6-B681-58B2-F22E-AC7CB15B86B4}"/>
              </a:ext>
            </a:extLst>
          </p:cNvPr>
          <p:cNvGraphicFramePr>
            <a:graphicFrameLocks noGrp="1"/>
          </p:cNvGraphicFramePr>
          <p:nvPr>
            <p:ph sz="quarter" idx="10"/>
            <p:extLst>
              <p:ext uri="{D42A27DB-BD31-4B8C-83A1-F6EECF244321}">
                <p14:modId xmlns:p14="http://schemas.microsoft.com/office/powerpoint/2010/main" val="519098264"/>
              </p:ext>
            </p:extLst>
          </p:nvPr>
        </p:nvGraphicFramePr>
        <p:xfrm>
          <a:off x="593538" y="1336488"/>
          <a:ext cx="5950698" cy="2428685"/>
        </p:xfrm>
        <a:graphic>
          <a:graphicData uri="http://schemas.openxmlformats.org/drawingml/2006/table">
            <a:tbl>
              <a:tblPr firstRow="1" bandRow="1">
                <a:tableStyleId>{5C22544A-7EE6-4342-B048-85BDC9FD1C3A}</a:tableStyleId>
              </a:tblPr>
              <a:tblGrid>
                <a:gridCol w="1983566">
                  <a:extLst>
                    <a:ext uri="{9D8B030D-6E8A-4147-A177-3AD203B41FA5}">
                      <a16:colId xmlns:a16="http://schemas.microsoft.com/office/drawing/2014/main" val="1340633795"/>
                    </a:ext>
                  </a:extLst>
                </a:gridCol>
                <a:gridCol w="1983566">
                  <a:extLst>
                    <a:ext uri="{9D8B030D-6E8A-4147-A177-3AD203B41FA5}">
                      <a16:colId xmlns:a16="http://schemas.microsoft.com/office/drawing/2014/main" val="794456033"/>
                    </a:ext>
                  </a:extLst>
                </a:gridCol>
                <a:gridCol w="1983566">
                  <a:extLst>
                    <a:ext uri="{9D8B030D-6E8A-4147-A177-3AD203B41FA5}">
                      <a16:colId xmlns:a16="http://schemas.microsoft.com/office/drawing/2014/main" val="1724302492"/>
                    </a:ext>
                  </a:extLst>
                </a:gridCol>
              </a:tblGrid>
              <a:tr h="485737">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22495290"/>
                  </a:ext>
                </a:extLst>
              </a:tr>
              <a:tr h="485737">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06170031"/>
                  </a:ext>
                </a:extLst>
              </a:tr>
              <a:tr h="485737">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989561741"/>
                  </a:ext>
                </a:extLst>
              </a:tr>
              <a:tr h="485737">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48572794"/>
                  </a:ext>
                </a:extLst>
              </a:tr>
              <a:tr h="485737">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8302900"/>
                  </a:ext>
                </a:extLst>
              </a:tr>
            </a:tbl>
          </a:graphicData>
        </a:graphic>
      </p:graphicFrame>
      <p:sp>
        <p:nvSpPr>
          <p:cNvPr id="3" name="Rectangle 2">
            <a:extLst>
              <a:ext uri="{FF2B5EF4-FFF2-40B4-BE49-F238E27FC236}">
                <a16:creationId xmlns:a16="http://schemas.microsoft.com/office/drawing/2014/main" id="{0158C09A-9591-2B67-FB63-5A724212F919}"/>
              </a:ext>
            </a:extLst>
          </p:cNvPr>
          <p:cNvSpPr/>
          <p:nvPr/>
        </p:nvSpPr>
        <p:spPr>
          <a:xfrm>
            <a:off x="6772835" y="2272924"/>
            <a:ext cx="2949388" cy="555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Parent’s Details Table</a:t>
            </a:r>
          </a:p>
        </p:txBody>
      </p:sp>
      <p:sp>
        <p:nvSpPr>
          <p:cNvPr id="6" name="Rectangle 5">
            <a:extLst>
              <a:ext uri="{FF2B5EF4-FFF2-40B4-BE49-F238E27FC236}">
                <a16:creationId xmlns:a16="http://schemas.microsoft.com/office/drawing/2014/main" id="{9708A90D-C70E-5444-3FDF-29A99A3EC7FE}"/>
              </a:ext>
            </a:extLst>
          </p:cNvPr>
          <p:cNvSpPr/>
          <p:nvPr/>
        </p:nvSpPr>
        <p:spPr>
          <a:xfrm>
            <a:off x="7888940" y="5375533"/>
            <a:ext cx="2590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Assignments Table</a:t>
            </a:r>
          </a:p>
        </p:txBody>
      </p:sp>
      <p:graphicFrame>
        <p:nvGraphicFramePr>
          <p:cNvPr id="7" name="Table 7">
            <a:extLst>
              <a:ext uri="{FF2B5EF4-FFF2-40B4-BE49-F238E27FC236}">
                <a16:creationId xmlns:a16="http://schemas.microsoft.com/office/drawing/2014/main" id="{DA1AE65F-C6E0-B698-1C98-5D625E735AE0}"/>
              </a:ext>
            </a:extLst>
          </p:cNvPr>
          <p:cNvGraphicFramePr>
            <a:graphicFrameLocks noGrp="1"/>
          </p:cNvGraphicFramePr>
          <p:nvPr>
            <p:extLst>
              <p:ext uri="{D42A27DB-BD31-4B8C-83A1-F6EECF244321}">
                <p14:modId xmlns:p14="http://schemas.microsoft.com/office/powerpoint/2010/main" val="1533823438"/>
              </p:ext>
            </p:extLst>
          </p:nvPr>
        </p:nvGraphicFramePr>
        <p:xfrm>
          <a:off x="521206" y="4550033"/>
          <a:ext cx="7188440" cy="1651000"/>
        </p:xfrm>
        <a:graphic>
          <a:graphicData uri="http://schemas.openxmlformats.org/drawingml/2006/table">
            <a:tbl>
              <a:tblPr firstRow="1" bandRow="1">
                <a:tableStyleId>{5C22544A-7EE6-4342-B048-85BDC9FD1C3A}</a:tableStyleId>
              </a:tblPr>
              <a:tblGrid>
                <a:gridCol w="1797110">
                  <a:extLst>
                    <a:ext uri="{9D8B030D-6E8A-4147-A177-3AD203B41FA5}">
                      <a16:colId xmlns:a16="http://schemas.microsoft.com/office/drawing/2014/main" val="3363223733"/>
                    </a:ext>
                  </a:extLst>
                </a:gridCol>
                <a:gridCol w="1797110">
                  <a:extLst>
                    <a:ext uri="{9D8B030D-6E8A-4147-A177-3AD203B41FA5}">
                      <a16:colId xmlns:a16="http://schemas.microsoft.com/office/drawing/2014/main" val="1709532608"/>
                    </a:ext>
                  </a:extLst>
                </a:gridCol>
                <a:gridCol w="1797110">
                  <a:extLst>
                    <a:ext uri="{9D8B030D-6E8A-4147-A177-3AD203B41FA5}">
                      <a16:colId xmlns:a16="http://schemas.microsoft.com/office/drawing/2014/main" val="1308784650"/>
                    </a:ext>
                  </a:extLst>
                </a:gridCol>
                <a:gridCol w="1797110">
                  <a:extLst>
                    <a:ext uri="{9D8B030D-6E8A-4147-A177-3AD203B41FA5}">
                      <a16:colId xmlns:a16="http://schemas.microsoft.com/office/drawing/2014/main" val="829838150"/>
                    </a:ext>
                  </a:extLst>
                </a:gridCol>
              </a:tblGrid>
              <a:tr h="370840">
                <a:tc>
                  <a:txBody>
                    <a:bodyPr/>
                    <a:lstStyle/>
                    <a:p>
                      <a:pPr algn="ctr"/>
                      <a:r>
                        <a:rPr lang="en-IN" dirty="0"/>
                        <a:t>ID </a:t>
                      </a:r>
                    </a:p>
                  </a:txBody>
                  <a:tcPr/>
                </a:tc>
                <a:tc>
                  <a:txBody>
                    <a:bodyPr/>
                    <a:lstStyle/>
                    <a:p>
                      <a:pPr algn="ctr"/>
                      <a:r>
                        <a:rPr lang="en-IN" dirty="0"/>
                        <a:t>DATE </a:t>
                      </a:r>
                    </a:p>
                  </a:txBody>
                  <a:tcPr/>
                </a:tc>
                <a:tc>
                  <a:txBody>
                    <a:bodyPr/>
                    <a:lstStyle/>
                    <a:p>
                      <a:pPr algn="ctr"/>
                      <a:r>
                        <a:rPr lang="en-IN" dirty="0"/>
                        <a:t>NAME</a:t>
                      </a:r>
                    </a:p>
                  </a:txBody>
                  <a:tcPr/>
                </a:tc>
                <a:tc>
                  <a:txBody>
                    <a:bodyPr/>
                    <a:lstStyle/>
                    <a:p>
                      <a:pPr algn="ctr"/>
                      <a:r>
                        <a:rPr lang="en-IN" dirty="0"/>
                        <a:t>SUBJECT</a:t>
                      </a:r>
                    </a:p>
                  </a:txBody>
                  <a:tcPr/>
                </a:tc>
                <a:extLst>
                  <a:ext uri="{0D108BD9-81ED-4DB2-BD59-A6C34878D82A}">
                    <a16:rowId xmlns:a16="http://schemas.microsoft.com/office/drawing/2014/main" val="2513852139"/>
                  </a:ext>
                </a:extLst>
              </a:tr>
              <a:tr h="370840">
                <a:tc>
                  <a:txBody>
                    <a:bodyPr/>
                    <a:lstStyle/>
                    <a:p>
                      <a:pPr algn="ctr"/>
                      <a:r>
                        <a:rPr lang="en-IN" dirty="0"/>
                        <a:t>1</a:t>
                      </a:r>
                    </a:p>
                  </a:txBody>
                  <a:tcPr/>
                </a:tc>
                <a:tc>
                  <a:txBody>
                    <a:bodyPr/>
                    <a:lstStyle/>
                    <a:p>
                      <a:pPr algn="ctr"/>
                      <a:r>
                        <a:rPr lang="en-IN" dirty="0"/>
                        <a:t>22-04-2022</a:t>
                      </a:r>
                    </a:p>
                  </a:txBody>
                  <a:tcPr/>
                </a:tc>
                <a:tc>
                  <a:txBody>
                    <a:bodyPr/>
                    <a:lstStyle/>
                    <a:p>
                      <a:pPr algn="ctr"/>
                      <a:r>
                        <a:rPr lang="en-IN" dirty="0"/>
                        <a:t>TINA</a:t>
                      </a:r>
                    </a:p>
                  </a:txBody>
                  <a:tcPr/>
                </a:tc>
                <a:tc>
                  <a:txBody>
                    <a:bodyPr/>
                    <a:lstStyle/>
                    <a:p>
                      <a:pPr algn="ctr"/>
                      <a:r>
                        <a:rPr lang="en-IN" dirty="0"/>
                        <a:t>Communication Engineering</a:t>
                      </a:r>
                    </a:p>
                  </a:txBody>
                  <a:tcPr/>
                </a:tc>
                <a:extLst>
                  <a:ext uri="{0D108BD9-81ED-4DB2-BD59-A6C34878D82A}">
                    <a16:rowId xmlns:a16="http://schemas.microsoft.com/office/drawing/2014/main" val="323297401"/>
                  </a:ext>
                </a:extLst>
              </a:tr>
              <a:tr h="370840">
                <a:tc>
                  <a:txBody>
                    <a:bodyPr/>
                    <a:lstStyle/>
                    <a:p>
                      <a:pPr algn="ctr"/>
                      <a:r>
                        <a:rPr lang="en-IN" dirty="0"/>
                        <a:t>2</a:t>
                      </a:r>
                    </a:p>
                  </a:txBody>
                  <a:tcPr/>
                </a:tc>
                <a:tc>
                  <a:txBody>
                    <a:bodyPr/>
                    <a:lstStyle/>
                    <a:p>
                      <a:pPr algn="ctr"/>
                      <a:r>
                        <a:rPr lang="en-IN" dirty="0"/>
                        <a:t>20-05-2022</a:t>
                      </a:r>
                    </a:p>
                  </a:txBody>
                  <a:tcPr/>
                </a:tc>
                <a:tc>
                  <a:txBody>
                    <a:bodyPr/>
                    <a:lstStyle/>
                    <a:p>
                      <a:pPr algn="ctr"/>
                      <a:r>
                        <a:rPr lang="en-IN" dirty="0"/>
                        <a:t>SANDY</a:t>
                      </a:r>
                    </a:p>
                  </a:txBody>
                  <a:tcPr/>
                </a:tc>
                <a:tc>
                  <a:txBody>
                    <a:bodyPr/>
                    <a:lstStyle/>
                    <a:p>
                      <a:pPr algn="ctr"/>
                      <a:r>
                        <a:rPr lang="en-IN" dirty="0"/>
                        <a:t>Mathematics Engineering</a:t>
                      </a:r>
                    </a:p>
                  </a:txBody>
                  <a:tcPr/>
                </a:tc>
                <a:extLst>
                  <a:ext uri="{0D108BD9-81ED-4DB2-BD59-A6C34878D82A}">
                    <a16:rowId xmlns:a16="http://schemas.microsoft.com/office/drawing/2014/main" val="3736673013"/>
                  </a:ext>
                </a:extLst>
              </a:tr>
            </a:tbl>
          </a:graphicData>
        </a:graphic>
      </p:graphicFrame>
    </p:spTree>
    <p:extLst>
      <p:ext uri="{BB962C8B-B14F-4D97-AF65-F5344CB8AC3E}">
        <p14:creationId xmlns:p14="http://schemas.microsoft.com/office/powerpoint/2010/main" val="398543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E44A-6B45-C3CB-1DC9-49490A1DCD9E}"/>
              </a:ext>
            </a:extLst>
          </p:cNvPr>
          <p:cNvSpPr>
            <a:spLocks noGrp="1"/>
          </p:cNvSpPr>
          <p:nvPr>
            <p:ph type="title"/>
          </p:nvPr>
        </p:nvSpPr>
        <p:spPr>
          <a:xfrm>
            <a:off x="521207" y="448056"/>
            <a:ext cx="10998440" cy="640080"/>
          </a:xfrm>
        </p:spPr>
        <p:txBody>
          <a:bodyPr>
            <a:normAutofit/>
          </a:bodyPr>
          <a:lstStyle/>
          <a:p>
            <a:r>
              <a:rPr lang="en-IN" b="1" dirty="0"/>
              <a:t>6.Management of admission process ,results , reports and exams.</a:t>
            </a:r>
          </a:p>
        </p:txBody>
      </p:sp>
      <p:sp>
        <p:nvSpPr>
          <p:cNvPr id="8" name="Rectangle 7">
            <a:extLst>
              <a:ext uri="{FF2B5EF4-FFF2-40B4-BE49-F238E27FC236}">
                <a16:creationId xmlns:a16="http://schemas.microsoft.com/office/drawing/2014/main" id="{B4A7B315-5C0E-CEAF-E772-1D6746AF0B2B}"/>
              </a:ext>
            </a:extLst>
          </p:cNvPr>
          <p:cNvSpPr/>
          <p:nvPr/>
        </p:nvSpPr>
        <p:spPr>
          <a:xfrm>
            <a:off x="1461245" y="3101788"/>
            <a:ext cx="2268071" cy="327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Admission Table</a:t>
            </a:r>
          </a:p>
        </p:txBody>
      </p:sp>
      <p:sp>
        <p:nvSpPr>
          <p:cNvPr id="9" name="Rectangle 8">
            <a:extLst>
              <a:ext uri="{FF2B5EF4-FFF2-40B4-BE49-F238E27FC236}">
                <a16:creationId xmlns:a16="http://schemas.microsoft.com/office/drawing/2014/main" id="{8EFAB336-C1FD-366F-7AFC-E8716B46123A}"/>
              </a:ext>
            </a:extLst>
          </p:cNvPr>
          <p:cNvSpPr/>
          <p:nvPr/>
        </p:nvSpPr>
        <p:spPr>
          <a:xfrm>
            <a:off x="8050306" y="3339005"/>
            <a:ext cx="2076823" cy="403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Result Table</a:t>
            </a:r>
          </a:p>
        </p:txBody>
      </p:sp>
      <p:sp>
        <p:nvSpPr>
          <p:cNvPr id="10" name="Rectangle 9">
            <a:extLst>
              <a:ext uri="{FF2B5EF4-FFF2-40B4-BE49-F238E27FC236}">
                <a16:creationId xmlns:a16="http://schemas.microsoft.com/office/drawing/2014/main" id="{DF1E1173-DE4D-79E0-A234-FB9E33434728}"/>
              </a:ext>
            </a:extLst>
          </p:cNvPr>
          <p:cNvSpPr/>
          <p:nvPr/>
        </p:nvSpPr>
        <p:spPr>
          <a:xfrm>
            <a:off x="2191869" y="6212720"/>
            <a:ext cx="2277035" cy="394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Report Table</a:t>
            </a:r>
          </a:p>
        </p:txBody>
      </p:sp>
      <p:sp>
        <p:nvSpPr>
          <p:cNvPr id="12" name="Rectangle 11">
            <a:extLst>
              <a:ext uri="{FF2B5EF4-FFF2-40B4-BE49-F238E27FC236}">
                <a16:creationId xmlns:a16="http://schemas.microsoft.com/office/drawing/2014/main" id="{284A7A68-13F8-2712-20DB-036C07DDC331}"/>
              </a:ext>
            </a:extLst>
          </p:cNvPr>
          <p:cNvSpPr/>
          <p:nvPr/>
        </p:nvSpPr>
        <p:spPr>
          <a:xfrm>
            <a:off x="8281896" y="6212719"/>
            <a:ext cx="1718235" cy="394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Exam Table</a:t>
            </a:r>
          </a:p>
        </p:txBody>
      </p:sp>
      <p:graphicFrame>
        <p:nvGraphicFramePr>
          <p:cNvPr id="13" name="Table 13">
            <a:extLst>
              <a:ext uri="{FF2B5EF4-FFF2-40B4-BE49-F238E27FC236}">
                <a16:creationId xmlns:a16="http://schemas.microsoft.com/office/drawing/2014/main" id="{FEA82396-68E9-B1B5-8E58-B38A60B3F2CC}"/>
              </a:ext>
            </a:extLst>
          </p:cNvPr>
          <p:cNvGraphicFramePr>
            <a:graphicFrameLocks noGrp="1"/>
          </p:cNvGraphicFramePr>
          <p:nvPr>
            <p:ph sz="quarter" idx="10"/>
            <p:extLst>
              <p:ext uri="{D42A27DB-BD31-4B8C-83A1-F6EECF244321}">
                <p14:modId xmlns:p14="http://schemas.microsoft.com/office/powerpoint/2010/main" val="1831186286"/>
              </p:ext>
            </p:extLst>
          </p:nvPr>
        </p:nvGraphicFramePr>
        <p:xfrm>
          <a:off x="539750" y="1435099"/>
          <a:ext cx="5251452" cy="2468880"/>
        </p:xfrm>
        <a:graphic>
          <a:graphicData uri="http://schemas.openxmlformats.org/drawingml/2006/table">
            <a:tbl>
              <a:tblPr firstRow="1" bandRow="1">
                <a:tableStyleId>{5C22544A-7EE6-4342-B048-85BDC9FD1C3A}</a:tableStyleId>
              </a:tblPr>
              <a:tblGrid>
                <a:gridCol w="875242">
                  <a:extLst>
                    <a:ext uri="{9D8B030D-6E8A-4147-A177-3AD203B41FA5}">
                      <a16:colId xmlns:a16="http://schemas.microsoft.com/office/drawing/2014/main" val="3262306709"/>
                    </a:ext>
                  </a:extLst>
                </a:gridCol>
                <a:gridCol w="875242">
                  <a:extLst>
                    <a:ext uri="{9D8B030D-6E8A-4147-A177-3AD203B41FA5}">
                      <a16:colId xmlns:a16="http://schemas.microsoft.com/office/drawing/2014/main" val="4085456704"/>
                    </a:ext>
                  </a:extLst>
                </a:gridCol>
                <a:gridCol w="875242">
                  <a:extLst>
                    <a:ext uri="{9D8B030D-6E8A-4147-A177-3AD203B41FA5}">
                      <a16:colId xmlns:a16="http://schemas.microsoft.com/office/drawing/2014/main" val="4278758691"/>
                    </a:ext>
                  </a:extLst>
                </a:gridCol>
                <a:gridCol w="875242">
                  <a:extLst>
                    <a:ext uri="{9D8B030D-6E8A-4147-A177-3AD203B41FA5}">
                      <a16:colId xmlns:a16="http://schemas.microsoft.com/office/drawing/2014/main" val="3638677484"/>
                    </a:ext>
                  </a:extLst>
                </a:gridCol>
                <a:gridCol w="875242">
                  <a:extLst>
                    <a:ext uri="{9D8B030D-6E8A-4147-A177-3AD203B41FA5}">
                      <a16:colId xmlns:a16="http://schemas.microsoft.com/office/drawing/2014/main" val="2585191658"/>
                    </a:ext>
                  </a:extLst>
                </a:gridCol>
                <a:gridCol w="875242">
                  <a:extLst>
                    <a:ext uri="{9D8B030D-6E8A-4147-A177-3AD203B41FA5}">
                      <a16:colId xmlns:a16="http://schemas.microsoft.com/office/drawing/2014/main" val="632573855"/>
                    </a:ext>
                  </a:extLst>
                </a:gridCol>
              </a:tblGrid>
              <a:tr h="215956">
                <a:tc>
                  <a:txBody>
                    <a:bodyPr/>
                    <a:lstStyle/>
                    <a:p>
                      <a:r>
                        <a:rPr lang="en-IN" dirty="0"/>
                        <a:t>ID</a:t>
                      </a:r>
                    </a:p>
                  </a:txBody>
                  <a:tcPr/>
                </a:tc>
                <a:tc>
                  <a:txBody>
                    <a:bodyPr/>
                    <a:lstStyle/>
                    <a:p>
                      <a:r>
                        <a:rPr lang="en-IN" dirty="0"/>
                        <a:t>Contact</a:t>
                      </a:r>
                    </a:p>
                  </a:txBody>
                  <a:tcPr/>
                </a:tc>
                <a:tc>
                  <a:txBody>
                    <a:bodyPr/>
                    <a:lstStyle/>
                    <a:p>
                      <a:r>
                        <a:rPr lang="en-IN" dirty="0"/>
                        <a:t>Course</a:t>
                      </a:r>
                    </a:p>
                  </a:txBody>
                  <a:tcPr/>
                </a:tc>
                <a:tc>
                  <a:txBody>
                    <a:bodyPr/>
                    <a:lstStyle/>
                    <a:p>
                      <a:r>
                        <a:rPr lang="en-IN" dirty="0"/>
                        <a:t>E-mail</a:t>
                      </a:r>
                    </a:p>
                  </a:txBody>
                  <a:tcPr/>
                </a:tc>
                <a:tc>
                  <a:txBody>
                    <a:bodyPr/>
                    <a:lstStyle/>
                    <a:p>
                      <a:r>
                        <a:rPr lang="en-IN" dirty="0"/>
                        <a:t>Fee</a:t>
                      </a:r>
                    </a:p>
                  </a:txBody>
                  <a:tcPr/>
                </a:tc>
                <a:tc>
                  <a:txBody>
                    <a:bodyPr/>
                    <a:lstStyle/>
                    <a:p>
                      <a:r>
                        <a:rPr lang="en-IN" dirty="0"/>
                        <a:t>Name</a:t>
                      </a:r>
                    </a:p>
                  </a:txBody>
                  <a:tcPr/>
                </a:tc>
                <a:extLst>
                  <a:ext uri="{0D108BD9-81ED-4DB2-BD59-A6C34878D82A}">
                    <a16:rowId xmlns:a16="http://schemas.microsoft.com/office/drawing/2014/main" val="29196474"/>
                  </a:ext>
                </a:extLst>
              </a:tr>
              <a:tr h="308508">
                <a:tc>
                  <a:txBody>
                    <a:bodyPr/>
                    <a:lstStyle/>
                    <a:p>
                      <a:r>
                        <a:rPr lang="en-IN" dirty="0"/>
                        <a:t>101</a:t>
                      </a:r>
                    </a:p>
                  </a:txBody>
                  <a:tcPr/>
                </a:tc>
                <a:tc>
                  <a:txBody>
                    <a:bodyPr/>
                    <a:lstStyle/>
                    <a:p>
                      <a:r>
                        <a:rPr lang="en-IN" dirty="0"/>
                        <a:t>8906698761</a:t>
                      </a:r>
                    </a:p>
                  </a:txBody>
                  <a:tcPr/>
                </a:tc>
                <a:tc>
                  <a:txBody>
                    <a:bodyPr/>
                    <a:lstStyle/>
                    <a:p>
                      <a:r>
                        <a:rPr lang="en-IN" dirty="0"/>
                        <a:t>MCA</a:t>
                      </a:r>
                    </a:p>
                  </a:txBody>
                  <a:tcPr/>
                </a:tc>
                <a:tc>
                  <a:txBody>
                    <a:bodyPr/>
                    <a:lstStyle/>
                    <a:p>
                      <a:r>
                        <a:rPr lang="en-IN" dirty="0">
                          <a:hlinkClick r:id="rId2"/>
                        </a:rPr>
                        <a:t>sandy@gmail.com</a:t>
                      </a:r>
                      <a:endParaRPr lang="en-IN" dirty="0"/>
                    </a:p>
                  </a:txBody>
                  <a:tcPr/>
                </a:tc>
                <a:tc>
                  <a:txBody>
                    <a:bodyPr/>
                    <a:lstStyle/>
                    <a:p>
                      <a:r>
                        <a:rPr lang="en-IN" dirty="0"/>
                        <a:t>10000</a:t>
                      </a:r>
                    </a:p>
                  </a:txBody>
                  <a:tcPr/>
                </a:tc>
                <a:tc>
                  <a:txBody>
                    <a:bodyPr/>
                    <a:lstStyle/>
                    <a:p>
                      <a:r>
                        <a:rPr lang="en-IN" dirty="0"/>
                        <a:t>Sandy</a:t>
                      </a:r>
                    </a:p>
                  </a:txBody>
                  <a:tcPr/>
                </a:tc>
                <a:extLst>
                  <a:ext uri="{0D108BD9-81ED-4DB2-BD59-A6C34878D82A}">
                    <a16:rowId xmlns:a16="http://schemas.microsoft.com/office/drawing/2014/main" val="2850092848"/>
                  </a:ext>
                </a:extLst>
              </a:tr>
              <a:tr h="308508">
                <a:tc>
                  <a:txBody>
                    <a:bodyPr/>
                    <a:lstStyle/>
                    <a:p>
                      <a:r>
                        <a:rPr lang="en-IN" dirty="0"/>
                        <a:t>102</a:t>
                      </a:r>
                    </a:p>
                  </a:txBody>
                  <a:tcPr/>
                </a:tc>
                <a:tc>
                  <a:txBody>
                    <a:bodyPr/>
                    <a:lstStyle/>
                    <a:p>
                      <a:r>
                        <a:rPr lang="en-IN" dirty="0"/>
                        <a:t>8920097541</a:t>
                      </a:r>
                    </a:p>
                  </a:txBody>
                  <a:tcPr/>
                </a:tc>
                <a:tc>
                  <a:txBody>
                    <a:bodyPr/>
                    <a:lstStyle/>
                    <a:p>
                      <a:r>
                        <a:rPr lang="en-IN" dirty="0"/>
                        <a:t>BCA</a:t>
                      </a:r>
                    </a:p>
                  </a:txBody>
                  <a:tcPr/>
                </a:tc>
                <a:tc>
                  <a:txBody>
                    <a:bodyPr/>
                    <a:lstStyle/>
                    <a:p>
                      <a:r>
                        <a:rPr lang="en-IN" dirty="0">
                          <a:hlinkClick r:id="rId3"/>
                        </a:rPr>
                        <a:t>tina8@gmail.com</a:t>
                      </a:r>
                      <a:endParaRPr lang="en-IN" dirty="0"/>
                    </a:p>
                  </a:txBody>
                  <a:tcPr/>
                </a:tc>
                <a:tc>
                  <a:txBody>
                    <a:bodyPr/>
                    <a:lstStyle/>
                    <a:p>
                      <a:r>
                        <a:rPr lang="en-IN" dirty="0"/>
                        <a:t>35000</a:t>
                      </a:r>
                    </a:p>
                  </a:txBody>
                  <a:tcPr/>
                </a:tc>
                <a:tc>
                  <a:txBody>
                    <a:bodyPr/>
                    <a:lstStyle/>
                    <a:p>
                      <a:r>
                        <a:rPr lang="en-IN" dirty="0"/>
                        <a:t>Tina</a:t>
                      </a:r>
                    </a:p>
                  </a:txBody>
                  <a:tcPr/>
                </a:tc>
                <a:extLst>
                  <a:ext uri="{0D108BD9-81ED-4DB2-BD59-A6C34878D82A}">
                    <a16:rowId xmlns:a16="http://schemas.microsoft.com/office/drawing/2014/main" val="828669333"/>
                  </a:ext>
                </a:extLst>
              </a:tr>
            </a:tbl>
          </a:graphicData>
        </a:graphic>
      </p:graphicFrame>
      <p:graphicFrame>
        <p:nvGraphicFramePr>
          <p:cNvPr id="14" name="Table 14">
            <a:extLst>
              <a:ext uri="{FF2B5EF4-FFF2-40B4-BE49-F238E27FC236}">
                <a16:creationId xmlns:a16="http://schemas.microsoft.com/office/drawing/2014/main" id="{0CEB1387-EA38-1073-9ECE-E670126E1E9A}"/>
              </a:ext>
            </a:extLst>
          </p:cNvPr>
          <p:cNvGraphicFramePr>
            <a:graphicFrameLocks noGrp="1"/>
          </p:cNvGraphicFramePr>
          <p:nvPr>
            <p:extLst>
              <p:ext uri="{D42A27DB-BD31-4B8C-83A1-F6EECF244321}">
                <p14:modId xmlns:p14="http://schemas.microsoft.com/office/powerpoint/2010/main" val="2595392736"/>
              </p:ext>
            </p:extLst>
          </p:nvPr>
        </p:nvGraphicFramePr>
        <p:xfrm>
          <a:off x="5975344" y="1435099"/>
          <a:ext cx="5893925" cy="1801631"/>
        </p:xfrm>
        <a:graphic>
          <a:graphicData uri="http://schemas.openxmlformats.org/drawingml/2006/table">
            <a:tbl>
              <a:tblPr firstRow="1" bandRow="1">
                <a:tableStyleId>{5C22544A-7EE6-4342-B048-85BDC9FD1C3A}</a:tableStyleId>
              </a:tblPr>
              <a:tblGrid>
                <a:gridCol w="1178785">
                  <a:extLst>
                    <a:ext uri="{9D8B030D-6E8A-4147-A177-3AD203B41FA5}">
                      <a16:colId xmlns:a16="http://schemas.microsoft.com/office/drawing/2014/main" val="3376918032"/>
                    </a:ext>
                  </a:extLst>
                </a:gridCol>
                <a:gridCol w="1178785">
                  <a:extLst>
                    <a:ext uri="{9D8B030D-6E8A-4147-A177-3AD203B41FA5}">
                      <a16:colId xmlns:a16="http://schemas.microsoft.com/office/drawing/2014/main" val="1270753008"/>
                    </a:ext>
                  </a:extLst>
                </a:gridCol>
                <a:gridCol w="1178785">
                  <a:extLst>
                    <a:ext uri="{9D8B030D-6E8A-4147-A177-3AD203B41FA5}">
                      <a16:colId xmlns:a16="http://schemas.microsoft.com/office/drawing/2014/main" val="869484130"/>
                    </a:ext>
                  </a:extLst>
                </a:gridCol>
                <a:gridCol w="1178785">
                  <a:extLst>
                    <a:ext uri="{9D8B030D-6E8A-4147-A177-3AD203B41FA5}">
                      <a16:colId xmlns:a16="http://schemas.microsoft.com/office/drawing/2014/main" val="568546960"/>
                    </a:ext>
                  </a:extLst>
                </a:gridCol>
                <a:gridCol w="1178785">
                  <a:extLst>
                    <a:ext uri="{9D8B030D-6E8A-4147-A177-3AD203B41FA5}">
                      <a16:colId xmlns:a16="http://schemas.microsoft.com/office/drawing/2014/main" val="1180478259"/>
                    </a:ext>
                  </a:extLst>
                </a:gridCol>
              </a:tblGrid>
              <a:tr h="521471">
                <a:tc>
                  <a:txBody>
                    <a:bodyPr/>
                    <a:lstStyle/>
                    <a:p>
                      <a:r>
                        <a:rPr lang="en-IN" dirty="0"/>
                        <a:t>ID</a:t>
                      </a:r>
                    </a:p>
                  </a:txBody>
                  <a:tcPr/>
                </a:tc>
                <a:tc>
                  <a:txBody>
                    <a:bodyPr/>
                    <a:lstStyle/>
                    <a:p>
                      <a:r>
                        <a:rPr lang="en-IN" dirty="0"/>
                        <a:t>COURSE</a:t>
                      </a:r>
                    </a:p>
                  </a:txBody>
                  <a:tcPr/>
                </a:tc>
                <a:tc>
                  <a:txBody>
                    <a:bodyPr/>
                    <a:lstStyle/>
                    <a:p>
                      <a:r>
                        <a:rPr lang="en-IN" dirty="0"/>
                        <a:t>NAME</a:t>
                      </a:r>
                    </a:p>
                  </a:txBody>
                  <a:tcPr/>
                </a:tc>
                <a:tc>
                  <a:txBody>
                    <a:bodyPr/>
                    <a:lstStyle/>
                    <a:p>
                      <a:r>
                        <a:rPr lang="en-IN" dirty="0"/>
                        <a:t>RESULTS</a:t>
                      </a:r>
                    </a:p>
                  </a:txBody>
                  <a:tcPr/>
                </a:tc>
                <a:tc>
                  <a:txBody>
                    <a:bodyPr/>
                    <a:lstStyle/>
                    <a:p>
                      <a:r>
                        <a:rPr lang="en-IN" dirty="0"/>
                        <a:t>SUBJECT</a:t>
                      </a:r>
                    </a:p>
                  </a:txBody>
                  <a:tcPr/>
                </a:tc>
                <a:extLst>
                  <a:ext uri="{0D108BD9-81ED-4DB2-BD59-A6C34878D82A}">
                    <a16:rowId xmlns:a16="http://schemas.microsoft.com/office/drawing/2014/main" val="1356762923"/>
                  </a:ext>
                </a:extLst>
              </a:tr>
              <a:tr h="521471">
                <a:tc>
                  <a:txBody>
                    <a:bodyPr/>
                    <a:lstStyle/>
                    <a:p>
                      <a:r>
                        <a:rPr lang="en-IN" dirty="0"/>
                        <a:t>1</a:t>
                      </a:r>
                    </a:p>
                  </a:txBody>
                  <a:tcPr/>
                </a:tc>
                <a:tc>
                  <a:txBody>
                    <a:bodyPr/>
                    <a:lstStyle/>
                    <a:p>
                      <a:r>
                        <a:rPr lang="en-IN" dirty="0"/>
                        <a:t>MCA</a:t>
                      </a:r>
                    </a:p>
                  </a:txBody>
                  <a:tcPr/>
                </a:tc>
                <a:tc>
                  <a:txBody>
                    <a:bodyPr/>
                    <a:lstStyle/>
                    <a:p>
                      <a:r>
                        <a:rPr lang="en-IN" dirty="0"/>
                        <a:t>SANDY</a:t>
                      </a:r>
                    </a:p>
                  </a:txBody>
                  <a:tcPr/>
                </a:tc>
                <a:tc>
                  <a:txBody>
                    <a:bodyPr/>
                    <a:lstStyle/>
                    <a:p>
                      <a:r>
                        <a:rPr lang="en-IN" dirty="0"/>
                        <a:t>FAIL</a:t>
                      </a:r>
                    </a:p>
                  </a:txBody>
                  <a:tcPr/>
                </a:tc>
                <a:tc>
                  <a:txBody>
                    <a:bodyPr/>
                    <a:lstStyle/>
                    <a:p>
                      <a:r>
                        <a:rPr lang="en-IN" dirty="0"/>
                        <a:t>DATA ANALYSIS</a:t>
                      </a:r>
                    </a:p>
                  </a:txBody>
                  <a:tcPr/>
                </a:tc>
                <a:extLst>
                  <a:ext uri="{0D108BD9-81ED-4DB2-BD59-A6C34878D82A}">
                    <a16:rowId xmlns:a16="http://schemas.microsoft.com/office/drawing/2014/main" val="821917931"/>
                  </a:ext>
                </a:extLst>
              </a:tr>
              <a:tr h="521471">
                <a:tc>
                  <a:txBody>
                    <a:bodyPr/>
                    <a:lstStyle/>
                    <a:p>
                      <a:r>
                        <a:rPr lang="en-IN" dirty="0"/>
                        <a:t>2</a:t>
                      </a:r>
                    </a:p>
                  </a:txBody>
                  <a:tcPr/>
                </a:tc>
                <a:tc>
                  <a:txBody>
                    <a:bodyPr/>
                    <a:lstStyle/>
                    <a:p>
                      <a:r>
                        <a:rPr lang="en-IN" dirty="0"/>
                        <a:t>BCA</a:t>
                      </a:r>
                    </a:p>
                  </a:txBody>
                  <a:tcPr/>
                </a:tc>
                <a:tc>
                  <a:txBody>
                    <a:bodyPr/>
                    <a:lstStyle/>
                    <a:p>
                      <a:r>
                        <a:rPr lang="en-IN" dirty="0"/>
                        <a:t>TINA</a:t>
                      </a:r>
                    </a:p>
                  </a:txBody>
                  <a:tcPr/>
                </a:tc>
                <a:tc>
                  <a:txBody>
                    <a:bodyPr/>
                    <a:lstStyle/>
                    <a:p>
                      <a:r>
                        <a:rPr lang="en-IN" dirty="0"/>
                        <a:t>PASS</a:t>
                      </a:r>
                    </a:p>
                  </a:txBody>
                  <a:tcPr/>
                </a:tc>
                <a:tc>
                  <a:txBody>
                    <a:bodyPr/>
                    <a:lstStyle/>
                    <a:p>
                      <a:r>
                        <a:rPr lang="en-IN" dirty="0"/>
                        <a:t>DATA SCIENCE</a:t>
                      </a:r>
                    </a:p>
                  </a:txBody>
                  <a:tcPr/>
                </a:tc>
                <a:extLst>
                  <a:ext uri="{0D108BD9-81ED-4DB2-BD59-A6C34878D82A}">
                    <a16:rowId xmlns:a16="http://schemas.microsoft.com/office/drawing/2014/main" val="2487617421"/>
                  </a:ext>
                </a:extLst>
              </a:tr>
            </a:tbl>
          </a:graphicData>
        </a:graphic>
      </p:graphicFrame>
      <p:sp>
        <p:nvSpPr>
          <p:cNvPr id="15" name="Rectangle 14">
            <a:extLst>
              <a:ext uri="{FF2B5EF4-FFF2-40B4-BE49-F238E27FC236}">
                <a16:creationId xmlns:a16="http://schemas.microsoft.com/office/drawing/2014/main" id="{7FAF912A-AB24-9847-8A5B-A3E5392FD31A}"/>
              </a:ext>
            </a:extLst>
          </p:cNvPr>
          <p:cNvSpPr/>
          <p:nvPr/>
        </p:nvSpPr>
        <p:spPr>
          <a:xfrm>
            <a:off x="2178424" y="4016188"/>
            <a:ext cx="2572870" cy="327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Admission Table</a:t>
            </a:r>
          </a:p>
        </p:txBody>
      </p:sp>
      <p:graphicFrame>
        <p:nvGraphicFramePr>
          <p:cNvPr id="16" name="Table 16">
            <a:extLst>
              <a:ext uri="{FF2B5EF4-FFF2-40B4-BE49-F238E27FC236}">
                <a16:creationId xmlns:a16="http://schemas.microsoft.com/office/drawing/2014/main" id="{40320486-F765-AF6E-C55B-092A33B96B69}"/>
              </a:ext>
            </a:extLst>
          </p:cNvPr>
          <p:cNvGraphicFramePr>
            <a:graphicFrameLocks noGrp="1"/>
          </p:cNvGraphicFramePr>
          <p:nvPr>
            <p:extLst>
              <p:ext uri="{D42A27DB-BD31-4B8C-83A1-F6EECF244321}">
                <p14:modId xmlns:p14="http://schemas.microsoft.com/office/powerpoint/2010/main" val="1596333444"/>
              </p:ext>
            </p:extLst>
          </p:nvPr>
        </p:nvGraphicFramePr>
        <p:xfrm>
          <a:off x="539750" y="4529755"/>
          <a:ext cx="5251452" cy="1537130"/>
        </p:xfrm>
        <a:graphic>
          <a:graphicData uri="http://schemas.openxmlformats.org/drawingml/2006/table">
            <a:tbl>
              <a:tblPr firstRow="1" bandRow="1">
                <a:tableStyleId>{5C22544A-7EE6-4342-B048-85BDC9FD1C3A}</a:tableStyleId>
              </a:tblPr>
              <a:tblGrid>
                <a:gridCol w="1312863">
                  <a:extLst>
                    <a:ext uri="{9D8B030D-6E8A-4147-A177-3AD203B41FA5}">
                      <a16:colId xmlns:a16="http://schemas.microsoft.com/office/drawing/2014/main" val="1214962192"/>
                    </a:ext>
                  </a:extLst>
                </a:gridCol>
                <a:gridCol w="1312863">
                  <a:extLst>
                    <a:ext uri="{9D8B030D-6E8A-4147-A177-3AD203B41FA5}">
                      <a16:colId xmlns:a16="http://schemas.microsoft.com/office/drawing/2014/main" val="3295923201"/>
                    </a:ext>
                  </a:extLst>
                </a:gridCol>
                <a:gridCol w="1312863">
                  <a:extLst>
                    <a:ext uri="{9D8B030D-6E8A-4147-A177-3AD203B41FA5}">
                      <a16:colId xmlns:a16="http://schemas.microsoft.com/office/drawing/2014/main" val="42696831"/>
                    </a:ext>
                  </a:extLst>
                </a:gridCol>
                <a:gridCol w="1312863">
                  <a:extLst>
                    <a:ext uri="{9D8B030D-6E8A-4147-A177-3AD203B41FA5}">
                      <a16:colId xmlns:a16="http://schemas.microsoft.com/office/drawing/2014/main" val="2195701403"/>
                    </a:ext>
                  </a:extLst>
                </a:gridCol>
              </a:tblGrid>
              <a:tr h="448525">
                <a:tc>
                  <a:txBody>
                    <a:bodyPr/>
                    <a:lstStyle/>
                    <a:p>
                      <a:pPr algn="ctr"/>
                      <a:r>
                        <a:rPr lang="en-IN" dirty="0"/>
                        <a:t>ID</a:t>
                      </a:r>
                    </a:p>
                  </a:txBody>
                  <a:tcPr/>
                </a:tc>
                <a:tc>
                  <a:txBody>
                    <a:bodyPr/>
                    <a:lstStyle/>
                    <a:p>
                      <a:pPr algn="ctr"/>
                      <a:r>
                        <a:rPr lang="en-IN" dirty="0"/>
                        <a:t>COURSE</a:t>
                      </a:r>
                    </a:p>
                  </a:txBody>
                  <a:tcPr/>
                </a:tc>
                <a:tc>
                  <a:txBody>
                    <a:bodyPr/>
                    <a:lstStyle/>
                    <a:p>
                      <a:pPr algn="ctr"/>
                      <a:r>
                        <a:rPr lang="en-IN" dirty="0"/>
                        <a:t>NAME</a:t>
                      </a:r>
                    </a:p>
                  </a:txBody>
                  <a:tcPr/>
                </a:tc>
                <a:tc>
                  <a:txBody>
                    <a:bodyPr/>
                    <a:lstStyle/>
                    <a:p>
                      <a:pPr algn="ctr"/>
                      <a:r>
                        <a:rPr lang="en-IN" dirty="0"/>
                        <a:t>PERCENTAGE</a:t>
                      </a:r>
                    </a:p>
                  </a:txBody>
                  <a:tcPr/>
                </a:tc>
                <a:extLst>
                  <a:ext uri="{0D108BD9-81ED-4DB2-BD59-A6C34878D82A}">
                    <a16:rowId xmlns:a16="http://schemas.microsoft.com/office/drawing/2014/main" val="841309155"/>
                  </a:ext>
                </a:extLst>
              </a:tr>
              <a:tr h="448525">
                <a:tc>
                  <a:txBody>
                    <a:bodyPr/>
                    <a:lstStyle/>
                    <a:p>
                      <a:pPr algn="ctr"/>
                      <a:r>
                        <a:rPr lang="en-IN" dirty="0"/>
                        <a:t>1001</a:t>
                      </a:r>
                    </a:p>
                  </a:txBody>
                  <a:tcPr/>
                </a:tc>
                <a:tc>
                  <a:txBody>
                    <a:bodyPr/>
                    <a:lstStyle/>
                    <a:p>
                      <a:pPr algn="ctr"/>
                      <a:r>
                        <a:rPr lang="en-IN" dirty="0"/>
                        <a:t>MCA</a:t>
                      </a:r>
                    </a:p>
                  </a:txBody>
                  <a:tcPr/>
                </a:tc>
                <a:tc>
                  <a:txBody>
                    <a:bodyPr/>
                    <a:lstStyle/>
                    <a:p>
                      <a:pPr algn="ctr"/>
                      <a:r>
                        <a:rPr lang="en-IN" dirty="0"/>
                        <a:t>SANDY</a:t>
                      </a:r>
                    </a:p>
                  </a:txBody>
                  <a:tcPr/>
                </a:tc>
                <a:tc>
                  <a:txBody>
                    <a:bodyPr/>
                    <a:lstStyle/>
                    <a:p>
                      <a:pPr algn="ctr"/>
                      <a:r>
                        <a:rPr lang="en-IN" dirty="0"/>
                        <a:t>79</a:t>
                      </a:r>
                    </a:p>
                  </a:txBody>
                  <a:tcPr/>
                </a:tc>
                <a:extLst>
                  <a:ext uri="{0D108BD9-81ED-4DB2-BD59-A6C34878D82A}">
                    <a16:rowId xmlns:a16="http://schemas.microsoft.com/office/drawing/2014/main" val="2134096718"/>
                  </a:ext>
                </a:extLst>
              </a:tr>
              <a:tr h="448525">
                <a:tc>
                  <a:txBody>
                    <a:bodyPr/>
                    <a:lstStyle/>
                    <a:p>
                      <a:pPr algn="ctr"/>
                      <a:r>
                        <a:rPr lang="en-IN" dirty="0"/>
                        <a:t>1002</a:t>
                      </a:r>
                    </a:p>
                  </a:txBody>
                  <a:tcPr/>
                </a:tc>
                <a:tc>
                  <a:txBody>
                    <a:bodyPr/>
                    <a:lstStyle/>
                    <a:p>
                      <a:pPr algn="ctr"/>
                      <a:r>
                        <a:rPr lang="en-IN" dirty="0"/>
                        <a:t>MCA</a:t>
                      </a:r>
                    </a:p>
                  </a:txBody>
                  <a:tcPr/>
                </a:tc>
                <a:tc>
                  <a:txBody>
                    <a:bodyPr/>
                    <a:lstStyle/>
                    <a:p>
                      <a:pPr algn="ctr"/>
                      <a:r>
                        <a:rPr lang="en-IN" dirty="0"/>
                        <a:t>TINA</a:t>
                      </a:r>
                    </a:p>
                  </a:txBody>
                  <a:tcPr/>
                </a:tc>
                <a:tc>
                  <a:txBody>
                    <a:bodyPr/>
                    <a:lstStyle/>
                    <a:p>
                      <a:pPr algn="ctr"/>
                      <a:r>
                        <a:rPr lang="en-IN" dirty="0"/>
                        <a:t>89</a:t>
                      </a:r>
                    </a:p>
                  </a:txBody>
                  <a:tcPr/>
                </a:tc>
                <a:extLst>
                  <a:ext uri="{0D108BD9-81ED-4DB2-BD59-A6C34878D82A}">
                    <a16:rowId xmlns:a16="http://schemas.microsoft.com/office/drawing/2014/main" val="3278396150"/>
                  </a:ext>
                </a:extLst>
              </a:tr>
            </a:tbl>
          </a:graphicData>
        </a:graphic>
      </p:graphicFrame>
      <p:graphicFrame>
        <p:nvGraphicFramePr>
          <p:cNvPr id="17" name="Table 17">
            <a:extLst>
              <a:ext uri="{FF2B5EF4-FFF2-40B4-BE49-F238E27FC236}">
                <a16:creationId xmlns:a16="http://schemas.microsoft.com/office/drawing/2014/main" id="{78A2E560-FF7A-FD56-29BE-0066F18955EC}"/>
              </a:ext>
            </a:extLst>
          </p:cNvPr>
          <p:cNvGraphicFramePr>
            <a:graphicFrameLocks noGrp="1"/>
          </p:cNvGraphicFramePr>
          <p:nvPr>
            <p:extLst>
              <p:ext uri="{D42A27DB-BD31-4B8C-83A1-F6EECF244321}">
                <p14:modId xmlns:p14="http://schemas.microsoft.com/office/powerpoint/2010/main" val="3623977280"/>
              </p:ext>
            </p:extLst>
          </p:nvPr>
        </p:nvGraphicFramePr>
        <p:xfrm>
          <a:off x="5921609" y="4303059"/>
          <a:ext cx="5947660" cy="1839405"/>
        </p:xfrm>
        <a:graphic>
          <a:graphicData uri="http://schemas.openxmlformats.org/drawingml/2006/table">
            <a:tbl>
              <a:tblPr firstRow="1" bandRow="1">
                <a:tableStyleId>{5C22544A-7EE6-4342-B048-85BDC9FD1C3A}</a:tableStyleId>
              </a:tblPr>
              <a:tblGrid>
                <a:gridCol w="779930">
                  <a:extLst>
                    <a:ext uri="{9D8B030D-6E8A-4147-A177-3AD203B41FA5}">
                      <a16:colId xmlns:a16="http://schemas.microsoft.com/office/drawing/2014/main" val="1967905880"/>
                    </a:ext>
                  </a:extLst>
                </a:gridCol>
                <a:gridCol w="1339802">
                  <a:extLst>
                    <a:ext uri="{9D8B030D-6E8A-4147-A177-3AD203B41FA5}">
                      <a16:colId xmlns:a16="http://schemas.microsoft.com/office/drawing/2014/main" val="904402456"/>
                    </a:ext>
                  </a:extLst>
                </a:gridCol>
                <a:gridCol w="1466151">
                  <a:extLst>
                    <a:ext uri="{9D8B030D-6E8A-4147-A177-3AD203B41FA5}">
                      <a16:colId xmlns:a16="http://schemas.microsoft.com/office/drawing/2014/main" val="3312163742"/>
                    </a:ext>
                  </a:extLst>
                </a:gridCol>
                <a:gridCol w="927425">
                  <a:extLst>
                    <a:ext uri="{9D8B030D-6E8A-4147-A177-3AD203B41FA5}">
                      <a16:colId xmlns:a16="http://schemas.microsoft.com/office/drawing/2014/main" val="4134369653"/>
                    </a:ext>
                  </a:extLst>
                </a:gridCol>
                <a:gridCol w="1434352">
                  <a:extLst>
                    <a:ext uri="{9D8B030D-6E8A-4147-A177-3AD203B41FA5}">
                      <a16:colId xmlns:a16="http://schemas.microsoft.com/office/drawing/2014/main" val="2615201892"/>
                    </a:ext>
                  </a:extLst>
                </a:gridCol>
              </a:tblGrid>
              <a:tr h="559245">
                <a:tc>
                  <a:txBody>
                    <a:bodyPr/>
                    <a:lstStyle/>
                    <a:p>
                      <a:pPr algn="ctr"/>
                      <a:r>
                        <a:rPr lang="en-IN" dirty="0"/>
                        <a:t>ID</a:t>
                      </a:r>
                    </a:p>
                  </a:txBody>
                  <a:tcPr/>
                </a:tc>
                <a:tc>
                  <a:txBody>
                    <a:bodyPr/>
                    <a:lstStyle/>
                    <a:p>
                      <a:pPr algn="ctr"/>
                      <a:r>
                        <a:rPr lang="en-IN" dirty="0"/>
                        <a:t>COURSE</a:t>
                      </a:r>
                    </a:p>
                  </a:txBody>
                  <a:tcPr/>
                </a:tc>
                <a:tc>
                  <a:txBody>
                    <a:bodyPr/>
                    <a:lstStyle/>
                    <a:p>
                      <a:pPr algn="ctr"/>
                      <a:r>
                        <a:rPr lang="en-IN" dirty="0"/>
                        <a:t>DATE</a:t>
                      </a:r>
                    </a:p>
                  </a:txBody>
                  <a:tcPr/>
                </a:tc>
                <a:tc>
                  <a:txBody>
                    <a:bodyPr/>
                    <a:lstStyle/>
                    <a:p>
                      <a:pPr algn="ctr"/>
                      <a:r>
                        <a:rPr lang="en-IN" dirty="0"/>
                        <a:t>NAME</a:t>
                      </a:r>
                    </a:p>
                  </a:txBody>
                  <a:tcPr/>
                </a:tc>
                <a:tc>
                  <a:txBody>
                    <a:bodyPr/>
                    <a:lstStyle/>
                    <a:p>
                      <a:r>
                        <a:rPr lang="en-IN" dirty="0"/>
                        <a:t>SUBJECT</a:t>
                      </a:r>
                    </a:p>
                  </a:txBody>
                  <a:tcPr/>
                </a:tc>
                <a:extLst>
                  <a:ext uri="{0D108BD9-81ED-4DB2-BD59-A6C34878D82A}">
                    <a16:rowId xmlns:a16="http://schemas.microsoft.com/office/drawing/2014/main" val="3979627643"/>
                  </a:ext>
                </a:extLst>
              </a:tr>
              <a:tr h="559245">
                <a:tc>
                  <a:txBody>
                    <a:bodyPr/>
                    <a:lstStyle/>
                    <a:p>
                      <a:pPr algn="ctr"/>
                      <a:r>
                        <a:rPr lang="en-IN" dirty="0"/>
                        <a:t>1</a:t>
                      </a:r>
                    </a:p>
                  </a:txBody>
                  <a:tcPr/>
                </a:tc>
                <a:tc>
                  <a:txBody>
                    <a:bodyPr/>
                    <a:lstStyle/>
                    <a:p>
                      <a:pPr algn="ctr"/>
                      <a:r>
                        <a:rPr lang="en-IN" dirty="0"/>
                        <a:t>BCA</a:t>
                      </a:r>
                    </a:p>
                  </a:txBody>
                  <a:tcPr/>
                </a:tc>
                <a:tc>
                  <a:txBody>
                    <a:bodyPr/>
                    <a:lstStyle/>
                    <a:p>
                      <a:r>
                        <a:rPr lang="en-IN" dirty="0"/>
                        <a:t>19-05-2022</a:t>
                      </a:r>
                    </a:p>
                  </a:txBody>
                  <a:tcPr/>
                </a:tc>
                <a:tc>
                  <a:txBody>
                    <a:bodyPr/>
                    <a:lstStyle/>
                    <a:p>
                      <a:pPr algn="ctr"/>
                      <a:r>
                        <a:rPr lang="en-IN" dirty="0"/>
                        <a:t>TINA</a:t>
                      </a:r>
                    </a:p>
                  </a:txBody>
                  <a:tcPr/>
                </a:tc>
                <a:tc>
                  <a:txBody>
                    <a:bodyPr/>
                    <a:lstStyle/>
                    <a:p>
                      <a:r>
                        <a:rPr lang="en-IN" dirty="0"/>
                        <a:t>DATA SCIENCE</a:t>
                      </a:r>
                    </a:p>
                  </a:txBody>
                  <a:tcPr/>
                </a:tc>
                <a:extLst>
                  <a:ext uri="{0D108BD9-81ED-4DB2-BD59-A6C34878D82A}">
                    <a16:rowId xmlns:a16="http://schemas.microsoft.com/office/drawing/2014/main" val="398740795"/>
                  </a:ext>
                </a:extLst>
              </a:tr>
              <a:tr h="559245">
                <a:tc>
                  <a:txBody>
                    <a:bodyPr/>
                    <a:lstStyle/>
                    <a:p>
                      <a:pPr algn="ctr"/>
                      <a:r>
                        <a:rPr lang="en-IN" dirty="0"/>
                        <a:t>2</a:t>
                      </a:r>
                    </a:p>
                  </a:txBody>
                  <a:tcPr/>
                </a:tc>
                <a:tc>
                  <a:txBody>
                    <a:bodyPr/>
                    <a:lstStyle/>
                    <a:p>
                      <a:pPr algn="ctr"/>
                      <a:r>
                        <a:rPr lang="en-IN" dirty="0"/>
                        <a:t>MCA</a:t>
                      </a:r>
                    </a:p>
                  </a:txBody>
                  <a:tcPr/>
                </a:tc>
                <a:tc>
                  <a:txBody>
                    <a:bodyPr/>
                    <a:lstStyle/>
                    <a:p>
                      <a:pPr algn="ctr"/>
                      <a:r>
                        <a:rPr lang="en-IN" dirty="0"/>
                        <a:t>29-05-2021</a:t>
                      </a:r>
                    </a:p>
                  </a:txBody>
                  <a:tcPr/>
                </a:tc>
                <a:tc>
                  <a:txBody>
                    <a:bodyPr/>
                    <a:lstStyle/>
                    <a:p>
                      <a:pPr algn="ctr"/>
                      <a:r>
                        <a:rPr lang="en-IN" dirty="0"/>
                        <a:t>SANDY</a:t>
                      </a:r>
                    </a:p>
                  </a:txBody>
                  <a:tcPr/>
                </a:tc>
                <a:tc>
                  <a:txBody>
                    <a:bodyPr/>
                    <a:lstStyle/>
                    <a:p>
                      <a:r>
                        <a:rPr lang="en-IN" dirty="0"/>
                        <a:t>DATA STRUCTURE</a:t>
                      </a:r>
                    </a:p>
                  </a:txBody>
                  <a:tcPr/>
                </a:tc>
                <a:extLst>
                  <a:ext uri="{0D108BD9-81ED-4DB2-BD59-A6C34878D82A}">
                    <a16:rowId xmlns:a16="http://schemas.microsoft.com/office/drawing/2014/main" val="4251202017"/>
                  </a:ext>
                </a:extLst>
              </a:tr>
            </a:tbl>
          </a:graphicData>
        </a:graphic>
      </p:graphicFrame>
    </p:spTree>
    <p:extLst>
      <p:ext uri="{BB962C8B-B14F-4D97-AF65-F5344CB8AC3E}">
        <p14:creationId xmlns:p14="http://schemas.microsoft.com/office/powerpoint/2010/main" val="131421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381F-D8B4-C3D1-7A3B-E63EF7935EB0}"/>
              </a:ext>
            </a:extLst>
          </p:cNvPr>
          <p:cNvSpPr>
            <a:spLocks noGrp="1"/>
          </p:cNvSpPr>
          <p:nvPr>
            <p:ph type="title"/>
          </p:nvPr>
        </p:nvSpPr>
        <p:spPr>
          <a:xfrm>
            <a:off x="521207" y="448056"/>
            <a:ext cx="10720534" cy="640080"/>
          </a:xfrm>
        </p:spPr>
        <p:txBody>
          <a:bodyPr>
            <a:normAutofit fontScale="90000"/>
          </a:bodyPr>
          <a:lstStyle/>
          <a:p>
            <a:r>
              <a:rPr lang="en-IN" b="1" dirty="0"/>
              <a:t>7.Management of exams , events, attendance time table fees and other reports.</a:t>
            </a:r>
          </a:p>
        </p:txBody>
      </p:sp>
      <p:graphicFrame>
        <p:nvGraphicFramePr>
          <p:cNvPr id="7" name="Table 7">
            <a:extLst>
              <a:ext uri="{FF2B5EF4-FFF2-40B4-BE49-F238E27FC236}">
                <a16:creationId xmlns:a16="http://schemas.microsoft.com/office/drawing/2014/main" id="{24AEBD34-EF6C-C797-83AD-D12CCCFAEB66}"/>
              </a:ext>
            </a:extLst>
          </p:cNvPr>
          <p:cNvGraphicFramePr>
            <a:graphicFrameLocks noGrp="1"/>
          </p:cNvGraphicFramePr>
          <p:nvPr>
            <p:extLst>
              <p:ext uri="{D42A27DB-BD31-4B8C-83A1-F6EECF244321}">
                <p14:modId xmlns:p14="http://schemas.microsoft.com/office/powerpoint/2010/main" val="1365943693"/>
              </p:ext>
            </p:extLst>
          </p:nvPr>
        </p:nvGraphicFramePr>
        <p:xfrm>
          <a:off x="7132731" y="4612679"/>
          <a:ext cx="4805082" cy="1277919"/>
        </p:xfrm>
        <a:graphic>
          <a:graphicData uri="http://schemas.openxmlformats.org/drawingml/2006/table">
            <a:tbl>
              <a:tblPr firstRow="1" bandRow="1">
                <a:tableStyleId>{5C22544A-7EE6-4342-B048-85BDC9FD1C3A}</a:tableStyleId>
              </a:tblPr>
              <a:tblGrid>
                <a:gridCol w="1601694">
                  <a:extLst>
                    <a:ext uri="{9D8B030D-6E8A-4147-A177-3AD203B41FA5}">
                      <a16:colId xmlns:a16="http://schemas.microsoft.com/office/drawing/2014/main" val="470917511"/>
                    </a:ext>
                  </a:extLst>
                </a:gridCol>
                <a:gridCol w="1601694">
                  <a:extLst>
                    <a:ext uri="{9D8B030D-6E8A-4147-A177-3AD203B41FA5}">
                      <a16:colId xmlns:a16="http://schemas.microsoft.com/office/drawing/2014/main" val="187159903"/>
                    </a:ext>
                  </a:extLst>
                </a:gridCol>
                <a:gridCol w="1601694">
                  <a:extLst>
                    <a:ext uri="{9D8B030D-6E8A-4147-A177-3AD203B41FA5}">
                      <a16:colId xmlns:a16="http://schemas.microsoft.com/office/drawing/2014/main" val="167971371"/>
                    </a:ext>
                  </a:extLst>
                </a:gridCol>
              </a:tblGrid>
              <a:tr h="425973">
                <a:tc>
                  <a:txBody>
                    <a:bodyPr/>
                    <a:lstStyle/>
                    <a:p>
                      <a:pPr algn="ctr"/>
                      <a:r>
                        <a:rPr lang="en-IN" dirty="0"/>
                        <a:t>ID</a:t>
                      </a:r>
                    </a:p>
                  </a:txBody>
                  <a:tcPr/>
                </a:tc>
                <a:tc>
                  <a:txBody>
                    <a:bodyPr/>
                    <a:lstStyle/>
                    <a:p>
                      <a:pPr algn="ctr"/>
                      <a:r>
                        <a:rPr lang="en-IN" dirty="0"/>
                        <a:t>AMOUNT</a:t>
                      </a:r>
                    </a:p>
                  </a:txBody>
                  <a:tcPr/>
                </a:tc>
                <a:tc>
                  <a:txBody>
                    <a:bodyPr/>
                    <a:lstStyle/>
                    <a:p>
                      <a:pPr algn="ctr"/>
                      <a:r>
                        <a:rPr lang="en-IN" dirty="0"/>
                        <a:t>COURSE</a:t>
                      </a:r>
                    </a:p>
                  </a:txBody>
                  <a:tcPr/>
                </a:tc>
                <a:extLst>
                  <a:ext uri="{0D108BD9-81ED-4DB2-BD59-A6C34878D82A}">
                    <a16:rowId xmlns:a16="http://schemas.microsoft.com/office/drawing/2014/main" val="3852813552"/>
                  </a:ext>
                </a:extLst>
              </a:tr>
              <a:tr h="425973">
                <a:tc>
                  <a:txBody>
                    <a:bodyPr/>
                    <a:lstStyle/>
                    <a:p>
                      <a:pPr algn="ctr"/>
                      <a:r>
                        <a:rPr lang="en-IN" dirty="0"/>
                        <a:t>101</a:t>
                      </a:r>
                    </a:p>
                  </a:txBody>
                  <a:tcPr/>
                </a:tc>
                <a:tc>
                  <a:txBody>
                    <a:bodyPr/>
                    <a:lstStyle/>
                    <a:p>
                      <a:pPr algn="ctr"/>
                      <a:r>
                        <a:rPr lang="en-IN" dirty="0"/>
                        <a:t>10000</a:t>
                      </a:r>
                    </a:p>
                  </a:txBody>
                  <a:tcPr/>
                </a:tc>
                <a:tc>
                  <a:txBody>
                    <a:bodyPr/>
                    <a:lstStyle/>
                    <a:p>
                      <a:pPr algn="ctr"/>
                      <a:r>
                        <a:rPr lang="en-IN" dirty="0"/>
                        <a:t>MCA</a:t>
                      </a:r>
                    </a:p>
                  </a:txBody>
                  <a:tcPr/>
                </a:tc>
                <a:extLst>
                  <a:ext uri="{0D108BD9-81ED-4DB2-BD59-A6C34878D82A}">
                    <a16:rowId xmlns:a16="http://schemas.microsoft.com/office/drawing/2014/main" val="1885964137"/>
                  </a:ext>
                </a:extLst>
              </a:tr>
              <a:tr h="425973">
                <a:tc>
                  <a:txBody>
                    <a:bodyPr/>
                    <a:lstStyle/>
                    <a:p>
                      <a:pPr algn="ctr"/>
                      <a:r>
                        <a:rPr lang="en-IN" dirty="0"/>
                        <a:t>102</a:t>
                      </a:r>
                    </a:p>
                  </a:txBody>
                  <a:tcPr/>
                </a:tc>
                <a:tc>
                  <a:txBody>
                    <a:bodyPr/>
                    <a:lstStyle/>
                    <a:p>
                      <a:pPr algn="ctr"/>
                      <a:r>
                        <a:rPr lang="en-IN" dirty="0"/>
                        <a:t>39000</a:t>
                      </a:r>
                    </a:p>
                  </a:txBody>
                  <a:tcPr/>
                </a:tc>
                <a:tc>
                  <a:txBody>
                    <a:bodyPr/>
                    <a:lstStyle/>
                    <a:p>
                      <a:pPr algn="ctr"/>
                      <a:r>
                        <a:rPr lang="en-IN" dirty="0"/>
                        <a:t>BCA</a:t>
                      </a:r>
                    </a:p>
                  </a:txBody>
                  <a:tcPr/>
                </a:tc>
                <a:extLst>
                  <a:ext uri="{0D108BD9-81ED-4DB2-BD59-A6C34878D82A}">
                    <a16:rowId xmlns:a16="http://schemas.microsoft.com/office/drawing/2014/main" val="1474000499"/>
                  </a:ext>
                </a:extLst>
              </a:tr>
            </a:tbl>
          </a:graphicData>
        </a:graphic>
      </p:graphicFrame>
      <p:sp>
        <p:nvSpPr>
          <p:cNvPr id="8" name="Rectangle 7">
            <a:extLst>
              <a:ext uri="{FF2B5EF4-FFF2-40B4-BE49-F238E27FC236}">
                <a16:creationId xmlns:a16="http://schemas.microsoft.com/office/drawing/2014/main" id="{0E601CA2-E179-5317-CB15-8070B31384C2}"/>
              </a:ext>
            </a:extLst>
          </p:cNvPr>
          <p:cNvSpPr/>
          <p:nvPr/>
        </p:nvSpPr>
        <p:spPr>
          <a:xfrm>
            <a:off x="2017059" y="2873679"/>
            <a:ext cx="1918448" cy="363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Events Table</a:t>
            </a:r>
          </a:p>
        </p:txBody>
      </p:sp>
      <p:sp>
        <p:nvSpPr>
          <p:cNvPr id="9" name="Rectangle 8">
            <a:extLst>
              <a:ext uri="{FF2B5EF4-FFF2-40B4-BE49-F238E27FC236}">
                <a16:creationId xmlns:a16="http://schemas.microsoft.com/office/drawing/2014/main" id="{5C2AD7EA-394B-C94D-B8E8-3FEB0D26D112}"/>
              </a:ext>
            </a:extLst>
          </p:cNvPr>
          <p:cNvSpPr/>
          <p:nvPr/>
        </p:nvSpPr>
        <p:spPr>
          <a:xfrm>
            <a:off x="7700683" y="2864715"/>
            <a:ext cx="2151530" cy="372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Attendance Table</a:t>
            </a:r>
          </a:p>
        </p:txBody>
      </p:sp>
      <p:sp>
        <p:nvSpPr>
          <p:cNvPr id="10" name="Rectangle 9">
            <a:extLst>
              <a:ext uri="{FF2B5EF4-FFF2-40B4-BE49-F238E27FC236}">
                <a16:creationId xmlns:a16="http://schemas.microsoft.com/office/drawing/2014/main" id="{63D775D7-AEEF-ED35-6305-A05FC09D4B43}"/>
              </a:ext>
            </a:extLst>
          </p:cNvPr>
          <p:cNvSpPr/>
          <p:nvPr/>
        </p:nvSpPr>
        <p:spPr>
          <a:xfrm>
            <a:off x="2457918" y="5890598"/>
            <a:ext cx="1972235" cy="38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 Table</a:t>
            </a:r>
          </a:p>
        </p:txBody>
      </p:sp>
      <p:sp>
        <p:nvSpPr>
          <p:cNvPr id="11" name="Rectangle 10">
            <a:extLst>
              <a:ext uri="{FF2B5EF4-FFF2-40B4-BE49-F238E27FC236}">
                <a16:creationId xmlns:a16="http://schemas.microsoft.com/office/drawing/2014/main" id="{3F343578-AC31-075F-AD3D-1058B9708D6D}"/>
              </a:ext>
            </a:extLst>
          </p:cNvPr>
          <p:cNvSpPr/>
          <p:nvPr/>
        </p:nvSpPr>
        <p:spPr>
          <a:xfrm>
            <a:off x="8785414" y="6038508"/>
            <a:ext cx="1703295" cy="34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Fees table</a:t>
            </a:r>
          </a:p>
        </p:txBody>
      </p:sp>
      <p:graphicFrame>
        <p:nvGraphicFramePr>
          <p:cNvPr id="16" name="Table 16">
            <a:extLst>
              <a:ext uri="{FF2B5EF4-FFF2-40B4-BE49-F238E27FC236}">
                <a16:creationId xmlns:a16="http://schemas.microsoft.com/office/drawing/2014/main" id="{C95714CF-2265-0941-50EF-F5893D645FDA}"/>
              </a:ext>
            </a:extLst>
          </p:cNvPr>
          <p:cNvGraphicFramePr>
            <a:graphicFrameLocks noGrp="1"/>
          </p:cNvGraphicFramePr>
          <p:nvPr>
            <p:ph sz="quarter" idx="10"/>
            <p:extLst>
              <p:ext uri="{D42A27DB-BD31-4B8C-83A1-F6EECF244321}">
                <p14:modId xmlns:p14="http://schemas.microsoft.com/office/powerpoint/2010/main" val="3028019133"/>
              </p:ext>
            </p:extLst>
          </p:nvPr>
        </p:nvGraphicFramePr>
        <p:xfrm>
          <a:off x="539751" y="1250786"/>
          <a:ext cx="4928721" cy="1522522"/>
        </p:xfrm>
        <a:graphic>
          <a:graphicData uri="http://schemas.openxmlformats.org/drawingml/2006/table">
            <a:tbl>
              <a:tblPr firstRow="1" bandRow="1">
                <a:tableStyleId>{5C22544A-7EE6-4342-B048-85BDC9FD1C3A}</a:tableStyleId>
              </a:tblPr>
              <a:tblGrid>
                <a:gridCol w="1642907">
                  <a:extLst>
                    <a:ext uri="{9D8B030D-6E8A-4147-A177-3AD203B41FA5}">
                      <a16:colId xmlns:a16="http://schemas.microsoft.com/office/drawing/2014/main" val="1623738111"/>
                    </a:ext>
                  </a:extLst>
                </a:gridCol>
                <a:gridCol w="1642907">
                  <a:extLst>
                    <a:ext uri="{9D8B030D-6E8A-4147-A177-3AD203B41FA5}">
                      <a16:colId xmlns:a16="http://schemas.microsoft.com/office/drawing/2014/main" val="3297318781"/>
                    </a:ext>
                  </a:extLst>
                </a:gridCol>
                <a:gridCol w="1642907">
                  <a:extLst>
                    <a:ext uri="{9D8B030D-6E8A-4147-A177-3AD203B41FA5}">
                      <a16:colId xmlns:a16="http://schemas.microsoft.com/office/drawing/2014/main" val="211403169"/>
                    </a:ext>
                  </a:extLst>
                </a:gridCol>
              </a:tblGrid>
              <a:tr h="280511">
                <a:tc>
                  <a:txBody>
                    <a:bodyPr/>
                    <a:lstStyle/>
                    <a:p>
                      <a:pPr algn="ctr"/>
                      <a:r>
                        <a:rPr lang="en-IN" dirty="0"/>
                        <a:t>ID</a:t>
                      </a:r>
                    </a:p>
                  </a:txBody>
                  <a:tcPr/>
                </a:tc>
                <a:tc>
                  <a:txBody>
                    <a:bodyPr/>
                    <a:lstStyle/>
                    <a:p>
                      <a:pPr algn="ctr"/>
                      <a:r>
                        <a:rPr lang="en-IN" dirty="0"/>
                        <a:t>DATE</a:t>
                      </a:r>
                    </a:p>
                  </a:txBody>
                  <a:tcPr/>
                </a:tc>
                <a:tc>
                  <a:txBody>
                    <a:bodyPr/>
                    <a:lstStyle/>
                    <a:p>
                      <a:pPr algn="ctr"/>
                      <a:r>
                        <a:rPr lang="en-IN" dirty="0"/>
                        <a:t> NAME</a:t>
                      </a:r>
                    </a:p>
                  </a:txBody>
                  <a:tcPr/>
                </a:tc>
                <a:extLst>
                  <a:ext uri="{0D108BD9-81ED-4DB2-BD59-A6C34878D82A}">
                    <a16:rowId xmlns:a16="http://schemas.microsoft.com/office/drawing/2014/main" val="201941511"/>
                  </a:ext>
                </a:extLst>
              </a:tr>
              <a:tr h="490894">
                <a:tc>
                  <a:txBody>
                    <a:bodyPr/>
                    <a:lstStyle/>
                    <a:p>
                      <a:pPr algn="ctr"/>
                      <a:r>
                        <a:rPr lang="en-IN" dirty="0"/>
                        <a:t>101</a:t>
                      </a:r>
                    </a:p>
                  </a:txBody>
                  <a:tcPr/>
                </a:tc>
                <a:tc>
                  <a:txBody>
                    <a:bodyPr/>
                    <a:lstStyle/>
                    <a:p>
                      <a:pPr algn="ctr"/>
                      <a:r>
                        <a:rPr lang="en-IN" dirty="0"/>
                        <a:t>20-07-2022</a:t>
                      </a:r>
                    </a:p>
                  </a:txBody>
                  <a:tcPr/>
                </a:tc>
                <a:tc>
                  <a:txBody>
                    <a:bodyPr/>
                    <a:lstStyle/>
                    <a:p>
                      <a:pPr algn="ctr"/>
                      <a:r>
                        <a:rPr lang="en-IN" dirty="0"/>
                        <a:t>Fresher Party</a:t>
                      </a:r>
                    </a:p>
                  </a:txBody>
                  <a:tcPr/>
                </a:tc>
                <a:extLst>
                  <a:ext uri="{0D108BD9-81ED-4DB2-BD59-A6C34878D82A}">
                    <a16:rowId xmlns:a16="http://schemas.microsoft.com/office/drawing/2014/main" val="4198223058"/>
                  </a:ext>
                </a:extLst>
              </a:tr>
              <a:tr h="665868">
                <a:tc>
                  <a:txBody>
                    <a:bodyPr/>
                    <a:lstStyle/>
                    <a:p>
                      <a:pPr algn="ctr"/>
                      <a:r>
                        <a:rPr lang="en-IN" dirty="0"/>
                        <a:t>102</a:t>
                      </a:r>
                    </a:p>
                  </a:txBody>
                  <a:tcPr/>
                </a:tc>
                <a:tc>
                  <a:txBody>
                    <a:bodyPr/>
                    <a:lstStyle/>
                    <a:p>
                      <a:pPr algn="ctr"/>
                      <a:r>
                        <a:rPr lang="en-IN" dirty="0"/>
                        <a:t>20-12-2021</a:t>
                      </a:r>
                    </a:p>
                  </a:txBody>
                  <a:tcPr/>
                </a:tc>
                <a:tc>
                  <a:txBody>
                    <a:bodyPr/>
                    <a:lstStyle/>
                    <a:p>
                      <a:pPr algn="ctr"/>
                      <a:r>
                        <a:rPr lang="en-IN" dirty="0"/>
                        <a:t>Convocation Day</a:t>
                      </a:r>
                    </a:p>
                  </a:txBody>
                  <a:tcPr/>
                </a:tc>
                <a:extLst>
                  <a:ext uri="{0D108BD9-81ED-4DB2-BD59-A6C34878D82A}">
                    <a16:rowId xmlns:a16="http://schemas.microsoft.com/office/drawing/2014/main" val="433876751"/>
                  </a:ext>
                </a:extLst>
              </a:tr>
            </a:tbl>
          </a:graphicData>
        </a:graphic>
      </p:graphicFrame>
      <p:graphicFrame>
        <p:nvGraphicFramePr>
          <p:cNvPr id="17" name="Table 17">
            <a:extLst>
              <a:ext uri="{FF2B5EF4-FFF2-40B4-BE49-F238E27FC236}">
                <a16:creationId xmlns:a16="http://schemas.microsoft.com/office/drawing/2014/main" id="{3880493B-A94B-9218-B8BE-8FE74AD9B05D}"/>
              </a:ext>
            </a:extLst>
          </p:cNvPr>
          <p:cNvGraphicFramePr>
            <a:graphicFrameLocks noGrp="1"/>
          </p:cNvGraphicFramePr>
          <p:nvPr>
            <p:extLst>
              <p:ext uri="{D42A27DB-BD31-4B8C-83A1-F6EECF244321}">
                <p14:modId xmlns:p14="http://schemas.microsoft.com/office/powerpoint/2010/main" val="291451912"/>
              </p:ext>
            </p:extLst>
          </p:nvPr>
        </p:nvGraphicFramePr>
        <p:xfrm>
          <a:off x="5719486" y="1269854"/>
          <a:ext cx="6113925" cy="1427544"/>
        </p:xfrm>
        <a:graphic>
          <a:graphicData uri="http://schemas.openxmlformats.org/drawingml/2006/table">
            <a:tbl>
              <a:tblPr firstRow="1" bandRow="1">
                <a:tableStyleId>{5C22544A-7EE6-4342-B048-85BDC9FD1C3A}</a:tableStyleId>
              </a:tblPr>
              <a:tblGrid>
                <a:gridCol w="1222785">
                  <a:extLst>
                    <a:ext uri="{9D8B030D-6E8A-4147-A177-3AD203B41FA5}">
                      <a16:colId xmlns:a16="http://schemas.microsoft.com/office/drawing/2014/main" val="1749502337"/>
                    </a:ext>
                  </a:extLst>
                </a:gridCol>
                <a:gridCol w="1222785">
                  <a:extLst>
                    <a:ext uri="{9D8B030D-6E8A-4147-A177-3AD203B41FA5}">
                      <a16:colId xmlns:a16="http://schemas.microsoft.com/office/drawing/2014/main" val="1470339237"/>
                    </a:ext>
                  </a:extLst>
                </a:gridCol>
                <a:gridCol w="1222785">
                  <a:extLst>
                    <a:ext uri="{9D8B030D-6E8A-4147-A177-3AD203B41FA5}">
                      <a16:colId xmlns:a16="http://schemas.microsoft.com/office/drawing/2014/main" val="2559680328"/>
                    </a:ext>
                  </a:extLst>
                </a:gridCol>
                <a:gridCol w="1222785">
                  <a:extLst>
                    <a:ext uri="{9D8B030D-6E8A-4147-A177-3AD203B41FA5}">
                      <a16:colId xmlns:a16="http://schemas.microsoft.com/office/drawing/2014/main" val="3819879007"/>
                    </a:ext>
                  </a:extLst>
                </a:gridCol>
                <a:gridCol w="1222785">
                  <a:extLst>
                    <a:ext uri="{9D8B030D-6E8A-4147-A177-3AD203B41FA5}">
                      <a16:colId xmlns:a16="http://schemas.microsoft.com/office/drawing/2014/main" val="1116974025"/>
                    </a:ext>
                  </a:extLst>
                </a:gridCol>
              </a:tblGrid>
              <a:tr h="475848">
                <a:tc>
                  <a:txBody>
                    <a:bodyPr/>
                    <a:lstStyle/>
                    <a:p>
                      <a:pPr algn="ctr"/>
                      <a:r>
                        <a:rPr lang="en-IN" dirty="0"/>
                        <a:t>ID</a:t>
                      </a:r>
                    </a:p>
                  </a:txBody>
                  <a:tcPr/>
                </a:tc>
                <a:tc>
                  <a:txBody>
                    <a:bodyPr/>
                    <a:lstStyle/>
                    <a:p>
                      <a:pPr algn="ctr"/>
                      <a:r>
                        <a:rPr lang="en-IN" dirty="0"/>
                        <a:t>COURSE</a:t>
                      </a:r>
                    </a:p>
                  </a:txBody>
                  <a:tcPr/>
                </a:tc>
                <a:tc>
                  <a:txBody>
                    <a:bodyPr/>
                    <a:lstStyle/>
                    <a:p>
                      <a:pPr algn="ctr"/>
                      <a:r>
                        <a:rPr lang="en-IN" dirty="0"/>
                        <a:t>NAME</a:t>
                      </a:r>
                    </a:p>
                  </a:txBody>
                  <a:tcPr/>
                </a:tc>
                <a:tc>
                  <a:txBody>
                    <a:bodyPr/>
                    <a:lstStyle/>
                    <a:p>
                      <a:pPr algn="ctr"/>
                      <a:r>
                        <a:rPr lang="en-IN" dirty="0"/>
                        <a:t>REPORT</a:t>
                      </a:r>
                    </a:p>
                  </a:txBody>
                  <a:tcPr/>
                </a:tc>
                <a:tc>
                  <a:txBody>
                    <a:bodyPr/>
                    <a:lstStyle/>
                    <a:p>
                      <a:pPr algn="ctr"/>
                      <a:r>
                        <a:rPr lang="en-IN" dirty="0"/>
                        <a:t>SECTION</a:t>
                      </a:r>
                    </a:p>
                  </a:txBody>
                  <a:tcPr/>
                </a:tc>
                <a:extLst>
                  <a:ext uri="{0D108BD9-81ED-4DB2-BD59-A6C34878D82A}">
                    <a16:rowId xmlns:a16="http://schemas.microsoft.com/office/drawing/2014/main" val="587372758"/>
                  </a:ext>
                </a:extLst>
              </a:tr>
              <a:tr h="475848">
                <a:tc>
                  <a:txBody>
                    <a:bodyPr/>
                    <a:lstStyle/>
                    <a:p>
                      <a:pPr algn="ctr"/>
                      <a:r>
                        <a:rPr lang="en-IN" dirty="0"/>
                        <a:t>101</a:t>
                      </a:r>
                    </a:p>
                  </a:txBody>
                  <a:tcPr/>
                </a:tc>
                <a:tc>
                  <a:txBody>
                    <a:bodyPr/>
                    <a:lstStyle/>
                    <a:p>
                      <a:pPr algn="ctr"/>
                      <a:r>
                        <a:rPr lang="en-IN" dirty="0"/>
                        <a:t>MCA</a:t>
                      </a:r>
                    </a:p>
                  </a:txBody>
                  <a:tcPr/>
                </a:tc>
                <a:tc>
                  <a:txBody>
                    <a:bodyPr/>
                    <a:lstStyle/>
                    <a:p>
                      <a:pPr algn="ctr"/>
                      <a:r>
                        <a:rPr lang="en-IN" dirty="0"/>
                        <a:t>Sandy</a:t>
                      </a:r>
                    </a:p>
                  </a:txBody>
                  <a:tcPr/>
                </a:tc>
                <a:tc>
                  <a:txBody>
                    <a:bodyPr/>
                    <a:lstStyle/>
                    <a:p>
                      <a:r>
                        <a:rPr lang="en-IN" dirty="0"/>
                        <a:t>Absent</a:t>
                      </a:r>
                    </a:p>
                  </a:txBody>
                  <a:tcPr/>
                </a:tc>
                <a:tc>
                  <a:txBody>
                    <a:bodyPr/>
                    <a:lstStyle/>
                    <a:p>
                      <a:pPr algn="ctr"/>
                      <a:r>
                        <a:rPr lang="en-IN" dirty="0"/>
                        <a:t>A</a:t>
                      </a:r>
                    </a:p>
                  </a:txBody>
                  <a:tcPr/>
                </a:tc>
                <a:extLst>
                  <a:ext uri="{0D108BD9-81ED-4DB2-BD59-A6C34878D82A}">
                    <a16:rowId xmlns:a16="http://schemas.microsoft.com/office/drawing/2014/main" val="3480603011"/>
                  </a:ext>
                </a:extLst>
              </a:tr>
              <a:tr h="475848">
                <a:tc>
                  <a:txBody>
                    <a:bodyPr/>
                    <a:lstStyle/>
                    <a:p>
                      <a:pPr algn="ctr"/>
                      <a:r>
                        <a:rPr lang="en-IN" dirty="0"/>
                        <a:t>102</a:t>
                      </a:r>
                    </a:p>
                  </a:txBody>
                  <a:tcPr/>
                </a:tc>
                <a:tc>
                  <a:txBody>
                    <a:bodyPr/>
                    <a:lstStyle/>
                    <a:p>
                      <a:pPr algn="ctr"/>
                      <a:r>
                        <a:rPr lang="en-IN" dirty="0"/>
                        <a:t>BCA</a:t>
                      </a:r>
                    </a:p>
                  </a:txBody>
                  <a:tcPr/>
                </a:tc>
                <a:tc>
                  <a:txBody>
                    <a:bodyPr/>
                    <a:lstStyle/>
                    <a:p>
                      <a:pPr algn="ctr"/>
                      <a:r>
                        <a:rPr lang="en-IN" dirty="0"/>
                        <a:t>Tina</a:t>
                      </a:r>
                    </a:p>
                  </a:txBody>
                  <a:tcPr/>
                </a:tc>
                <a:tc>
                  <a:txBody>
                    <a:bodyPr/>
                    <a:lstStyle/>
                    <a:p>
                      <a:r>
                        <a:rPr lang="en-IN" dirty="0"/>
                        <a:t>Present</a:t>
                      </a:r>
                    </a:p>
                  </a:txBody>
                  <a:tcPr/>
                </a:tc>
                <a:tc>
                  <a:txBody>
                    <a:bodyPr/>
                    <a:lstStyle/>
                    <a:p>
                      <a:pPr algn="ctr"/>
                      <a:r>
                        <a:rPr lang="en-IN" dirty="0"/>
                        <a:t>B</a:t>
                      </a:r>
                    </a:p>
                  </a:txBody>
                  <a:tcPr/>
                </a:tc>
                <a:extLst>
                  <a:ext uri="{0D108BD9-81ED-4DB2-BD59-A6C34878D82A}">
                    <a16:rowId xmlns:a16="http://schemas.microsoft.com/office/drawing/2014/main" val="4202993984"/>
                  </a:ext>
                </a:extLst>
              </a:tr>
            </a:tbl>
          </a:graphicData>
        </a:graphic>
      </p:graphicFrame>
      <p:graphicFrame>
        <p:nvGraphicFramePr>
          <p:cNvPr id="18" name="Table 18">
            <a:extLst>
              <a:ext uri="{FF2B5EF4-FFF2-40B4-BE49-F238E27FC236}">
                <a16:creationId xmlns:a16="http://schemas.microsoft.com/office/drawing/2014/main" id="{B6833CCB-FD49-FC12-DD27-B5B73FD1CB67}"/>
              </a:ext>
            </a:extLst>
          </p:cNvPr>
          <p:cNvGraphicFramePr>
            <a:graphicFrameLocks noGrp="1"/>
          </p:cNvGraphicFramePr>
          <p:nvPr>
            <p:extLst>
              <p:ext uri="{D42A27DB-BD31-4B8C-83A1-F6EECF244321}">
                <p14:modId xmlns:p14="http://schemas.microsoft.com/office/powerpoint/2010/main" val="2173636866"/>
              </p:ext>
            </p:extLst>
          </p:nvPr>
        </p:nvGraphicFramePr>
        <p:xfrm>
          <a:off x="299014" y="4160602"/>
          <a:ext cx="6290045" cy="1756008"/>
        </p:xfrm>
        <a:graphic>
          <a:graphicData uri="http://schemas.openxmlformats.org/drawingml/2006/table">
            <a:tbl>
              <a:tblPr firstRow="1" bandRow="1">
                <a:tableStyleId>{5C22544A-7EE6-4342-B048-85BDC9FD1C3A}</a:tableStyleId>
              </a:tblPr>
              <a:tblGrid>
                <a:gridCol w="821574">
                  <a:extLst>
                    <a:ext uri="{9D8B030D-6E8A-4147-A177-3AD203B41FA5}">
                      <a16:colId xmlns:a16="http://schemas.microsoft.com/office/drawing/2014/main" val="1225959128"/>
                    </a:ext>
                  </a:extLst>
                </a:gridCol>
                <a:gridCol w="1559859">
                  <a:extLst>
                    <a:ext uri="{9D8B030D-6E8A-4147-A177-3AD203B41FA5}">
                      <a16:colId xmlns:a16="http://schemas.microsoft.com/office/drawing/2014/main" val="776760271"/>
                    </a:ext>
                  </a:extLst>
                </a:gridCol>
                <a:gridCol w="1392594">
                  <a:extLst>
                    <a:ext uri="{9D8B030D-6E8A-4147-A177-3AD203B41FA5}">
                      <a16:colId xmlns:a16="http://schemas.microsoft.com/office/drawing/2014/main" val="1212346031"/>
                    </a:ext>
                  </a:extLst>
                </a:gridCol>
                <a:gridCol w="1258009">
                  <a:extLst>
                    <a:ext uri="{9D8B030D-6E8A-4147-A177-3AD203B41FA5}">
                      <a16:colId xmlns:a16="http://schemas.microsoft.com/office/drawing/2014/main" val="1290261490"/>
                    </a:ext>
                  </a:extLst>
                </a:gridCol>
                <a:gridCol w="1258009">
                  <a:extLst>
                    <a:ext uri="{9D8B030D-6E8A-4147-A177-3AD203B41FA5}">
                      <a16:colId xmlns:a16="http://schemas.microsoft.com/office/drawing/2014/main" val="138994002"/>
                    </a:ext>
                  </a:extLst>
                </a:gridCol>
              </a:tblGrid>
              <a:tr h="475848">
                <a:tc>
                  <a:txBody>
                    <a:bodyPr/>
                    <a:lstStyle/>
                    <a:p>
                      <a:pPr algn="ctr"/>
                      <a:r>
                        <a:rPr lang="en-IN" dirty="0"/>
                        <a:t>ID</a:t>
                      </a:r>
                    </a:p>
                  </a:txBody>
                  <a:tcPr/>
                </a:tc>
                <a:tc>
                  <a:txBody>
                    <a:bodyPr/>
                    <a:lstStyle/>
                    <a:p>
                      <a:pPr algn="ctr"/>
                      <a:r>
                        <a:rPr lang="en-IN" dirty="0"/>
                        <a:t>COURSE</a:t>
                      </a:r>
                    </a:p>
                  </a:txBody>
                  <a:tcPr/>
                </a:tc>
                <a:tc>
                  <a:txBody>
                    <a:bodyPr/>
                    <a:lstStyle/>
                    <a:p>
                      <a:pPr algn="ctr"/>
                      <a:r>
                        <a:rPr lang="en-IN" dirty="0"/>
                        <a:t>DATE</a:t>
                      </a:r>
                    </a:p>
                  </a:txBody>
                  <a:tcPr/>
                </a:tc>
                <a:tc>
                  <a:txBody>
                    <a:bodyPr/>
                    <a:lstStyle/>
                    <a:p>
                      <a:pPr algn="ctr"/>
                      <a:r>
                        <a:rPr lang="en-IN" dirty="0"/>
                        <a:t>NAME</a:t>
                      </a:r>
                    </a:p>
                  </a:txBody>
                  <a:tcPr/>
                </a:tc>
                <a:tc>
                  <a:txBody>
                    <a:bodyPr/>
                    <a:lstStyle/>
                    <a:p>
                      <a:r>
                        <a:rPr lang="en-IN" dirty="0"/>
                        <a:t>SUBJECT</a:t>
                      </a:r>
                    </a:p>
                  </a:txBody>
                  <a:tcPr/>
                </a:tc>
                <a:extLst>
                  <a:ext uri="{0D108BD9-81ED-4DB2-BD59-A6C34878D82A}">
                    <a16:rowId xmlns:a16="http://schemas.microsoft.com/office/drawing/2014/main" val="901667956"/>
                  </a:ext>
                </a:extLst>
              </a:tr>
              <a:tr h="475848">
                <a:tc>
                  <a:txBody>
                    <a:bodyPr/>
                    <a:lstStyle/>
                    <a:p>
                      <a:pPr algn="ctr"/>
                      <a:r>
                        <a:rPr lang="en-IN" dirty="0"/>
                        <a:t>1</a:t>
                      </a:r>
                    </a:p>
                  </a:txBody>
                  <a:tcPr/>
                </a:tc>
                <a:tc>
                  <a:txBody>
                    <a:bodyPr/>
                    <a:lstStyle/>
                    <a:p>
                      <a:pPr algn="ctr"/>
                      <a:r>
                        <a:rPr lang="en-IN" dirty="0"/>
                        <a:t>BCA</a:t>
                      </a:r>
                    </a:p>
                  </a:txBody>
                  <a:tcPr/>
                </a:tc>
                <a:tc>
                  <a:txBody>
                    <a:bodyPr/>
                    <a:lstStyle/>
                    <a:p>
                      <a:r>
                        <a:rPr lang="en-IN" dirty="0"/>
                        <a:t>20-06-2022</a:t>
                      </a:r>
                    </a:p>
                  </a:txBody>
                  <a:tcPr/>
                </a:tc>
                <a:tc>
                  <a:txBody>
                    <a:bodyPr/>
                    <a:lstStyle/>
                    <a:p>
                      <a:pPr algn="ctr"/>
                      <a:r>
                        <a:rPr lang="en-IN" dirty="0"/>
                        <a:t>TINA</a:t>
                      </a:r>
                    </a:p>
                  </a:txBody>
                  <a:tcPr/>
                </a:tc>
                <a:tc>
                  <a:txBody>
                    <a:bodyPr/>
                    <a:lstStyle/>
                    <a:p>
                      <a:r>
                        <a:rPr lang="en-IN" dirty="0"/>
                        <a:t>WEB DESIGN</a:t>
                      </a:r>
                    </a:p>
                  </a:txBody>
                  <a:tcPr/>
                </a:tc>
                <a:extLst>
                  <a:ext uri="{0D108BD9-81ED-4DB2-BD59-A6C34878D82A}">
                    <a16:rowId xmlns:a16="http://schemas.microsoft.com/office/drawing/2014/main" val="3731572561"/>
                  </a:ext>
                </a:extLst>
              </a:tr>
              <a:tr h="475848">
                <a:tc>
                  <a:txBody>
                    <a:bodyPr/>
                    <a:lstStyle/>
                    <a:p>
                      <a:pPr algn="ctr"/>
                      <a:r>
                        <a:rPr lang="en-IN" dirty="0"/>
                        <a:t>2</a:t>
                      </a:r>
                    </a:p>
                  </a:txBody>
                  <a:tcPr/>
                </a:tc>
                <a:tc>
                  <a:txBody>
                    <a:bodyPr/>
                    <a:lstStyle/>
                    <a:p>
                      <a:pPr algn="ctr"/>
                      <a:r>
                        <a:rPr lang="en-IN" dirty="0"/>
                        <a:t>MCA</a:t>
                      </a:r>
                    </a:p>
                  </a:txBody>
                  <a:tcPr/>
                </a:tc>
                <a:tc>
                  <a:txBody>
                    <a:bodyPr/>
                    <a:lstStyle/>
                    <a:p>
                      <a:r>
                        <a:rPr lang="en-IN" dirty="0"/>
                        <a:t>18-06-2022</a:t>
                      </a:r>
                    </a:p>
                  </a:txBody>
                  <a:tcPr/>
                </a:tc>
                <a:tc>
                  <a:txBody>
                    <a:bodyPr/>
                    <a:lstStyle/>
                    <a:p>
                      <a:pPr algn="ctr"/>
                      <a:r>
                        <a:rPr lang="en-IN" dirty="0"/>
                        <a:t>SANDY</a:t>
                      </a:r>
                    </a:p>
                  </a:txBody>
                  <a:tcPr/>
                </a:tc>
                <a:tc>
                  <a:txBody>
                    <a:bodyPr/>
                    <a:lstStyle/>
                    <a:p>
                      <a:r>
                        <a:rPr lang="en-IN" dirty="0"/>
                        <a:t>PROJECT DESIGN</a:t>
                      </a:r>
                    </a:p>
                  </a:txBody>
                  <a:tcPr/>
                </a:tc>
                <a:extLst>
                  <a:ext uri="{0D108BD9-81ED-4DB2-BD59-A6C34878D82A}">
                    <a16:rowId xmlns:a16="http://schemas.microsoft.com/office/drawing/2014/main" val="161197502"/>
                  </a:ext>
                </a:extLst>
              </a:tr>
            </a:tbl>
          </a:graphicData>
        </a:graphic>
      </p:graphicFrame>
    </p:spTree>
    <p:extLst>
      <p:ext uri="{BB962C8B-B14F-4D97-AF65-F5344CB8AC3E}">
        <p14:creationId xmlns:p14="http://schemas.microsoft.com/office/powerpoint/2010/main" val="137115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C509-1E7B-0F3F-7B62-C056653AB7FA}"/>
              </a:ext>
            </a:extLst>
          </p:cNvPr>
          <p:cNvSpPr>
            <a:spLocks noGrp="1"/>
          </p:cNvSpPr>
          <p:nvPr>
            <p:ph type="title"/>
          </p:nvPr>
        </p:nvSpPr>
        <p:spPr/>
        <p:txBody>
          <a:bodyPr/>
          <a:lstStyle/>
          <a:p>
            <a:r>
              <a:rPr lang="en-IN" b="1" dirty="0"/>
              <a:t>Output from frontend</a:t>
            </a:r>
          </a:p>
        </p:txBody>
      </p:sp>
      <p:sp>
        <p:nvSpPr>
          <p:cNvPr id="3" name="Content Placeholder 2">
            <a:extLst>
              <a:ext uri="{FF2B5EF4-FFF2-40B4-BE49-F238E27FC236}">
                <a16:creationId xmlns:a16="http://schemas.microsoft.com/office/drawing/2014/main" id="{87C17D47-E53B-CB39-DC0E-FEA9373A3304}"/>
              </a:ext>
            </a:extLst>
          </p:cNvPr>
          <p:cNvSpPr>
            <a:spLocks noGrp="1"/>
          </p:cNvSpPr>
          <p:nvPr>
            <p:ph sz="quarter" idx="10"/>
          </p:nvPr>
        </p:nvSpPr>
        <p:spPr/>
        <p:txBody>
          <a:bodyPr/>
          <a:lstStyle/>
          <a:p>
            <a:endParaRPr lang="en-IN" dirty="0"/>
          </a:p>
        </p:txBody>
      </p:sp>
    </p:spTree>
    <p:extLst>
      <p:ext uri="{BB962C8B-B14F-4D97-AF65-F5344CB8AC3E}">
        <p14:creationId xmlns:p14="http://schemas.microsoft.com/office/powerpoint/2010/main" val="228118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F048-E7E7-9D06-53D8-A19E039E5106}"/>
              </a:ext>
            </a:extLst>
          </p:cNvPr>
          <p:cNvSpPr>
            <a:spLocks noGrp="1"/>
          </p:cNvSpPr>
          <p:nvPr>
            <p:ph type="title"/>
          </p:nvPr>
        </p:nvSpPr>
        <p:spPr/>
        <p:txBody>
          <a:bodyPr/>
          <a:lstStyle/>
          <a:p>
            <a:r>
              <a:rPr lang="en-IN" b="1" dirty="0"/>
              <a:t>Team Members</a:t>
            </a:r>
          </a:p>
        </p:txBody>
      </p:sp>
      <p:graphicFrame>
        <p:nvGraphicFramePr>
          <p:cNvPr id="3" name="Table 3">
            <a:extLst>
              <a:ext uri="{FF2B5EF4-FFF2-40B4-BE49-F238E27FC236}">
                <a16:creationId xmlns:a16="http://schemas.microsoft.com/office/drawing/2014/main" id="{BF5306D2-983D-5FC4-1BE7-6135FC3DF70F}"/>
              </a:ext>
            </a:extLst>
          </p:cNvPr>
          <p:cNvGraphicFramePr>
            <a:graphicFrameLocks noGrp="1"/>
          </p:cNvGraphicFramePr>
          <p:nvPr>
            <p:extLst>
              <p:ext uri="{D42A27DB-BD31-4B8C-83A1-F6EECF244321}">
                <p14:modId xmlns:p14="http://schemas.microsoft.com/office/powerpoint/2010/main" val="2751939873"/>
              </p:ext>
            </p:extLst>
          </p:nvPr>
        </p:nvGraphicFramePr>
        <p:xfrm>
          <a:off x="1090707" y="1549177"/>
          <a:ext cx="7857350" cy="4023360"/>
        </p:xfrm>
        <a:graphic>
          <a:graphicData uri="http://schemas.openxmlformats.org/drawingml/2006/table">
            <a:tbl>
              <a:tblPr firstRow="1" bandRow="1">
                <a:tableStyleId>{21E4AEA4-8DFA-4A89-87EB-49C32662AFE0}</a:tableStyleId>
              </a:tblPr>
              <a:tblGrid>
                <a:gridCol w="2344110">
                  <a:extLst>
                    <a:ext uri="{9D8B030D-6E8A-4147-A177-3AD203B41FA5}">
                      <a16:colId xmlns:a16="http://schemas.microsoft.com/office/drawing/2014/main" val="3329938772"/>
                    </a:ext>
                  </a:extLst>
                </a:gridCol>
                <a:gridCol w="5513240">
                  <a:extLst>
                    <a:ext uri="{9D8B030D-6E8A-4147-A177-3AD203B41FA5}">
                      <a16:colId xmlns:a16="http://schemas.microsoft.com/office/drawing/2014/main" val="3576911264"/>
                    </a:ext>
                  </a:extLst>
                </a:gridCol>
              </a:tblGrid>
              <a:tr h="321455">
                <a:tc>
                  <a:txBody>
                    <a:bodyPr/>
                    <a:lstStyle/>
                    <a:p>
                      <a:r>
                        <a:rPr lang="en-IN" dirty="0"/>
                        <a:t>Employee ID</a:t>
                      </a:r>
                    </a:p>
                  </a:txBody>
                  <a:tcPr/>
                </a:tc>
                <a:tc>
                  <a:txBody>
                    <a:bodyPr/>
                    <a:lstStyle/>
                    <a:p>
                      <a:r>
                        <a:rPr lang="en-IN" dirty="0"/>
                        <a:t>Name</a:t>
                      </a:r>
                    </a:p>
                  </a:txBody>
                  <a:tcPr/>
                </a:tc>
                <a:extLst>
                  <a:ext uri="{0D108BD9-81ED-4DB2-BD59-A6C34878D82A}">
                    <a16:rowId xmlns:a16="http://schemas.microsoft.com/office/drawing/2014/main" val="2880452014"/>
                  </a:ext>
                </a:extLst>
              </a:tr>
              <a:tr h="321455">
                <a:tc>
                  <a:txBody>
                    <a:bodyPr/>
                    <a:lstStyle/>
                    <a:p>
                      <a:r>
                        <a:rPr lang="en-IN" dirty="0"/>
                        <a:t>2496193</a:t>
                      </a:r>
                    </a:p>
                  </a:txBody>
                  <a:tcPr/>
                </a:tc>
                <a:tc>
                  <a:txBody>
                    <a:bodyPr/>
                    <a:lstStyle/>
                    <a:p>
                      <a:r>
                        <a:rPr lang="en-IN" dirty="0"/>
                        <a:t>Sirapangi Keerthy Evangeline</a:t>
                      </a:r>
                    </a:p>
                  </a:txBody>
                  <a:tcPr/>
                </a:tc>
                <a:extLst>
                  <a:ext uri="{0D108BD9-81ED-4DB2-BD59-A6C34878D82A}">
                    <a16:rowId xmlns:a16="http://schemas.microsoft.com/office/drawing/2014/main" val="57860382"/>
                  </a:ext>
                </a:extLst>
              </a:tr>
              <a:tr h="321455">
                <a:tc>
                  <a:txBody>
                    <a:bodyPr/>
                    <a:lstStyle/>
                    <a:p>
                      <a:r>
                        <a:rPr lang="en-IN" dirty="0"/>
                        <a:t>2499315</a:t>
                      </a:r>
                    </a:p>
                  </a:txBody>
                  <a:tcPr/>
                </a:tc>
                <a:tc>
                  <a:txBody>
                    <a:bodyPr/>
                    <a:lstStyle/>
                    <a:p>
                      <a:r>
                        <a:rPr lang="en-IN" dirty="0"/>
                        <a:t>Akhil R U</a:t>
                      </a:r>
                    </a:p>
                  </a:txBody>
                  <a:tcPr/>
                </a:tc>
                <a:extLst>
                  <a:ext uri="{0D108BD9-81ED-4DB2-BD59-A6C34878D82A}">
                    <a16:rowId xmlns:a16="http://schemas.microsoft.com/office/drawing/2014/main" val="3411138627"/>
                  </a:ext>
                </a:extLst>
              </a:tr>
              <a:tr h="321455">
                <a:tc>
                  <a:txBody>
                    <a:bodyPr/>
                    <a:lstStyle/>
                    <a:p>
                      <a:r>
                        <a:rPr lang="en-IN" dirty="0"/>
                        <a:t>2498799</a:t>
                      </a:r>
                    </a:p>
                  </a:txBody>
                  <a:tcPr/>
                </a:tc>
                <a:tc>
                  <a:txBody>
                    <a:bodyPr/>
                    <a:lstStyle/>
                    <a:p>
                      <a:r>
                        <a:rPr lang="en-IN" dirty="0" err="1"/>
                        <a:t>Gorava</a:t>
                      </a:r>
                      <a:r>
                        <a:rPr lang="en-IN" dirty="0"/>
                        <a:t> Devendra</a:t>
                      </a:r>
                    </a:p>
                  </a:txBody>
                  <a:tcPr/>
                </a:tc>
                <a:extLst>
                  <a:ext uri="{0D108BD9-81ED-4DB2-BD59-A6C34878D82A}">
                    <a16:rowId xmlns:a16="http://schemas.microsoft.com/office/drawing/2014/main" val="668337733"/>
                  </a:ext>
                </a:extLst>
              </a:tr>
              <a:tr h="321455">
                <a:tc>
                  <a:txBody>
                    <a:bodyPr/>
                    <a:lstStyle/>
                    <a:p>
                      <a:r>
                        <a:rPr lang="en-IN" dirty="0"/>
                        <a:t>2498316</a:t>
                      </a:r>
                    </a:p>
                  </a:txBody>
                  <a:tcPr/>
                </a:tc>
                <a:tc>
                  <a:txBody>
                    <a:bodyPr/>
                    <a:lstStyle/>
                    <a:p>
                      <a:r>
                        <a:rPr lang="en-IN" dirty="0"/>
                        <a:t>Shubham Kumar</a:t>
                      </a:r>
                    </a:p>
                  </a:txBody>
                  <a:tcPr/>
                </a:tc>
                <a:extLst>
                  <a:ext uri="{0D108BD9-81ED-4DB2-BD59-A6C34878D82A}">
                    <a16:rowId xmlns:a16="http://schemas.microsoft.com/office/drawing/2014/main" val="871695138"/>
                  </a:ext>
                </a:extLst>
              </a:tr>
              <a:tr h="321455">
                <a:tc>
                  <a:txBody>
                    <a:bodyPr/>
                    <a:lstStyle/>
                    <a:p>
                      <a:r>
                        <a:rPr lang="en-IN" dirty="0"/>
                        <a:t>2499017</a:t>
                      </a:r>
                    </a:p>
                  </a:txBody>
                  <a:tcPr/>
                </a:tc>
                <a:tc>
                  <a:txBody>
                    <a:bodyPr/>
                    <a:lstStyle/>
                    <a:p>
                      <a:r>
                        <a:rPr lang="en-IN" dirty="0" err="1"/>
                        <a:t>Thukanti</a:t>
                      </a:r>
                      <a:r>
                        <a:rPr lang="en-IN" dirty="0"/>
                        <a:t> Naveen</a:t>
                      </a:r>
                    </a:p>
                  </a:txBody>
                  <a:tcPr/>
                </a:tc>
                <a:extLst>
                  <a:ext uri="{0D108BD9-81ED-4DB2-BD59-A6C34878D82A}">
                    <a16:rowId xmlns:a16="http://schemas.microsoft.com/office/drawing/2014/main" val="2376750151"/>
                  </a:ext>
                </a:extLst>
              </a:tr>
              <a:tr h="321455">
                <a:tc>
                  <a:txBody>
                    <a:bodyPr/>
                    <a:lstStyle/>
                    <a:p>
                      <a:r>
                        <a:rPr lang="en-IN" dirty="0"/>
                        <a:t>2498747</a:t>
                      </a:r>
                    </a:p>
                  </a:txBody>
                  <a:tcPr/>
                </a:tc>
                <a:tc>
                  <a:txBody>
                    <a:bodyPr/>
                    <a:lstStyle/>
                    <a:p>
                      <a:r>
                        <a:rPr lang="en-IN" dirty="0" err="1"/>
                        <a:t>Banothu</a:t>
                      </a:r>
                      <a:r>
                        <a:rPr lang="en-IN" dirty="0"/>
                        <a:t> </a:t>
                      </a:r>
                      <a:r>
                        <a:rPr lang="en-IN" dirty="0" err="1"/>
                        <a:t>Veeranna</a:t>
                      </a:r>
                      <a:endParaRPr lang="en-IN" dirty="0"/>
                    </a:p>
                  </a:txBody>
                  <a:tcPr/>
                </a:tc>
                <a:extLst>
                  <a:ext uri="{0D108BD9-81ED-4DB2-BD59-A6C34878D82A}">
                    <a16:rowId xmlns:a16="http://schemas.microsoft.com/office/drawing/2014/main" val="3608398305"/>
                  </a:ext>
                </a:extLst>
              </a:tr>
              <a:tr h="321455">
                <a:tc>
                  <a:txBody>
                    <a:bodyPr/>
                    <a:lstStyle/>
                    <a:p>
                      <a:r>
                        <a:rPr lang="en-IN" dirty="0"/>
                        <a:t>2499321</a:t>
                      </a:r>
                    </a:p>
                  </a:txBody>
                  <a:tcPr/>
                </a:tc>
                <a:tc>
                  <a:txBody>
                    <a:bodyPr/>
                    <a:lstStyle/>
                    <a:p>
                      <a:r>
                        <a:rPr lang="en-IN" dirty="0" err="1"/>
                        <a:t>J.Naveen</a:t>
                      </a:r>
                      <a:endParaRPr lang="en-IN" dirty="0"/>
                    </a:p>
                  </a:txBody>
                  <a:tcPr/>
                </a:tc>
                <a:extLst>
                  <a:ext uri="{0D108BD9-81ED-4DB2-BD59-A6C34878D82A}">
                    <a16:rowId xmlns:a16="http://schemas.microsoft.com/office/drawing/2014/main" val="2012197116"/>
                  </a:ext>
                </a:extLst>
              </a:tr>
              <a:tr h="321455">
                <a:tc>
                  <a:txBody>
                    <a:bodyPr/>
                    <a:lstStyle/>
                    <a:p>
                      <a:r>
                        <a:rPr lang="en-IN" dirty="0"/>
                        <a:t>2499017</a:t>
                      </a:r>
                    </a:p>
                  </a:txBody>
                  <a:tcPr/>
                </a:tc>
                <a:tc>
                  <a:txBody>
                    <a:bodyPr/>
                    <a:lstStyle/>
                    <a:p>
                      <a:r>
                        <a:rPr lang="en-IN" dirty="0" err="1"/>
                        <a:t>Dakarpu</a:t>
                      </a:r>
                      <a:r>
                        <a:rPr lang="en-IN" dirty="0"/>
                        <a:t> Sahitya</a:t>
                      </a:r>
                    </a:p>
                  </a:txBody>
                  <a:tcPr/>
                </a:tc>
                <a:extLst>
                  <a:ext uri="{0D108BD9-81ED-4DB2-BD59-A6C34878D82A}">
                    <a16:rowId xmlns:a16="http://schemas.microsoft.com/office/drawing/2014/main" val="3238215066"/>
                  </a:ext>
                </a:extLst>
              </a:tr>
              <a:tr h="321455">
                <a:tc>
                  <a:txBody>
                    <a:bodyPr/>
                    <a:lstStyle/>
                    <a:p>
                      <a:r>
                        <a:rPr lang="en-IN" dirty="0"/>
                        <a:t>2497275</a:t>
                      </a:r>
                    </a:p>
                  </a:txBody>
                  <a:tcPr/>
                </a:tc>
                <a:tc>
                  <a:txBody>
                    <a:bodyPr/>
                    <a:lstStyle/>
                    <a:p>
                      <a:r>
                        <a:rPr lang="en-IN" dirty="0"/>
                        <a:t>Kumar </a:t>
                      </a:r>
                      <a:r>
                        <a:rPr lang="en-IN" dirty="0" err="1"/>
                        <a:t>Souvik</a:t>
                      </a:r>
                      <a:r>
                        <a:rPr lang="en-IN" dirty="0"/>
                        <a:t> </a:t>
                      </a:r>
                      <a:r>
                        <a:rPr lang="en-IN" dirty="0" err="1"/>
                        <a:t>Saha</a:t>
                      </a:r>
                      <a:endParaRPr lang="en-IN" dirty="0"/>
                    </a:p>
                  </a:txBody>
                  <a:tcPr/>
                </a:tc>
                <a:extLst>
                  <a:ext uri="{0D108BD9-81ED-4DB2-BD59-A6C34878D82A}">
                    <a16:rowId xmlns:a16="http://schemas.microsoft.com/office/drawing/2014/main" val="3075354691"/>
                  </a:ext>
                </a:extLst>
              </a:tr>
              <a:tr h="321455">
                <a:tc>
                  <a:txBody>
                    <a:bodyPr/>
                    <a:lstStyle/>
                    <a:p>
                      <a:r>
                        <a:rPr lang="en-IN" dirty="0"/>
                        <a:t>2498489</a:t>
                      </a:r>
                    </a:p>
                  </a:txBody>
                  <a:tcPr/>
                </a:tc>
                <a:tc>
                  <a:txBody>
                    <a:bodyPr/>
                    <a:lstStyle/>
                    <a:p>
                      <a:r>
                        <a:rPr lang="en-IN" dirty="0"/>
                        <a:t>S R Aishwarya</a:t>
                      </a:r>
                    </a:p>
                  </a:txBody>
                  <a:tcPr/>
                </a:tc>
                <a:extLst>
                  <a:ext uri="{0D108BD9-81ED-4DB2-BD59-A6C34878D82A}">
                    <a16:rowId xmlns:a16="http://schemas.microsoft.com/office/drawing/2014/main" val="2398283612"/>
                  </a:ext>
                </a:extLst>
              </a:tr>
            </a:tbl>
          </a:graphicData>
        </a:graphic>
      </p:graphicFrame>
      <p:sp>
        <p:nvSpPr>
          <p:cNvPr id="4" name="TextBox 3">
            <a:extLst>
              <a:ext uri="{FF2B5EF4-FFF2-40B4-BE49-F238E27FC236}">
                <a16:creationId xmlns:a16="http://schemas.microsoft.com/office/drawing/2014/main" id="{6B36001C-B9F3-AEE6-8D47-A35D42A8A65E}"/>
              </a:ext>
            </a:extLst>
          </p:cNvPr>
          <p:cNvSpPr txBox="1"/>
          <p:nvPr/>
        </p:nvSpPr>
        <p:spPr>
          <a:xfrm>
            <a:off x="2519082" y="1703294"/>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8967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Tools and Technologies used</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0" i="0" dirty="0">
                <a:effectLst/>
                <a:latin typeface="Arial" panose="020B0604020202020204" pitchFamily="34" charset="0"/>
              </a:rPr>
              <a:t>•</a:t>
            </a:r>
            <a:r>
              <a:rPr lang="en-US" b="1" i="0" dirty="0">
                <a:effectLst/>
                <a:latin typeface="Arial" panose="020B0604020202020204" pitchFamily="34" charset="0"/>
              </a:rPr>
              <a:t>Front-End</a:t>
            </a:r>
            <a:r>
              <a:rPr lang="en-US" b="0" i="0" dirty="0">
                <a:effectLst/>
                <a:latin typeface="Arial" panose="020B0604020202020204" pitchFamily="34" charset="0"/>
              </a:rPr>
              <a:t>: Angular </a:t>
            </a:r>
          </a:p>
          <a:p>
            <a:pPr marL="0" lvl="0" indent="0">
              <a:spcAft>
                <a:spcPts val="600"/>
              </a:spcAft>
              <a:buNone/>
              <a:defRPr/>
            </a:pPr>
            <a:r>
              <a:rPr lang="en-US" b="0" i="0" dirty="0">
                <a:effectLst/>
                <a:latin typeface="Arial" panose="020B0604020202020204" pitchFamily="34" charset="0"/>
              </a:rPr>
              <a:t>•</a:t>
            </a:r>
            <a:r>
              <a:rPr lang="en-US" b="1" i="0" dirty="0">
                <a:effectLst/>
                <a:latin typeface="Arial" panose="020B0604020202020204" pitchFamily="34" charset="0"/>
              </a:rPr>
              <a:t>Server-side</a:t>
            </a:r>
            <a:r>
              <a:rPr lang="en-US" b="0" i="0" dirty="0">
                <a:effectLst/>
                <a:latin typeface="Arial" panose="020B0604020202020204" pitchFamily="34" charset="0"/>
              </a:rPr>
              <a:t>: Spring Boot.</a:t>
            </a:r>
          </a:p>
          <a:p>
            <a:pPr marL="0" lvl="0" indent="0">
              <a:spcAft>
                <a:spcPts val="600"/>
              </a:spcAft>
              <a:buNone/>
              <a:defRPr/>
            </a:pPr>
            <a:r>
              <a:rPr lang="en-US" b="0" i="0" dirty="0">
                <a:effectLst/>
                <a:latin typeface="Arial" panose="020B0604020202020204" pitchFamily="34" charset="0"/>
              </a:rPr>
              <a:t>•</a:t>
            </a:r>
            <a:r>
              <a:rPr lang="en-US" b="1" i="0" dirty="0">
                <a:effectLst/>
                <a:latin typeface="Arial" panose="020B0604020202020204" pitchFamily="34" charset="0"/>
              </a:rPr>
              <a:t>Back-end</a:t>
            </a:r>
            <a:r>
              <a:rPr lang="en-US" b="0" i="0" dirty="0">
                <a:effectLst/>
                <a:latin typeface="Arial" panose="020B0604020202020204" pitchFamily="34" charset="0"/>
              </a:rPr>
              <a:t>: MYSQL, Hibernate.</a:t>
            </a:r>
          </a:p>
          <a:p>
            <a:pPr marL="0" lvl="0" indent="0">
              <a:spcAft>
                <a:spcPts val="600"/>
              </a:spcAft>
              <a:buNone/>
              <a:defRPr/>
            </a:pPr>
            <a:r>
              <a:rPr lang="en-US" b="0" i="0" dirty="0">
                <a:effectLst/>
                <a:latin typeface="Arial" panose="020B0604020202020204" pitchFamily="34" charset="0"/>
              </a:rPr>
              <a:t>•</a:t>
            </a:r>
            <a:r>
              <a:rPr lang="en-US" b="1" i="0" dirty="0">
                <a:effectLst/>
                <a:latin typeface="Arial" panose="020B0604020202020204" pitchFamily="34" charset="0"/>
              </a:rPr>
              <a:t>Server</a:t>
            </a:r>
            <a:r>
              <a:rPr lang="en-US" b="0" i="0" dirty="0">
                <a:effectLst/>
                <a:latin typeface="Arial" panose="020B0604020202020204" pitchFamily="34" charset="0"/>
              </a:rPr>
              <a:t>: Tomcat</a:t>
            </a: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a:srcRect l="9941" r="9941"/>
          <a:stretch/>
        </p:blipFill>
        <p:spPr>
          <a:xfrm>
            <a:off x="4939553" y="1322360"/>
            <a:ext cx="6558365"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Background of the Project</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b="0" i="0" dirty="0">
                <a:effectLst/>
                <a:latin typeface="Arial" panose="020B0604020202020204" pitchFamily="34" charset="0"/>
              </a:rPr>
              <a:t>ERP School/college/university Management Module which is used by Schools as well as Colleges to manage their daily activities which include the management of Employees, Students, Books and Library Records, Parents details, Assignments, Admission Process, Results and Reports, Exams, Events, Attendance, Timetable, Fees and Other Reports. It provides one-point access to manage these wide range of activities both effectively and efficiently. Managing a school, university, college , or any educational institution without a perfect software solution in the present times is painful, same in the case of any enterprises or business. Hence an appropriate solution is required which can ensure the smooth functioning of the organization, and with ERP college Management Module, this problem can simply be solved . As a result, the team decided to hire a Full Stack developer who could develop a “Online Bus Booking System” with a rich and user-friendly interface. You are hired as the Full Stack Java developer and are asked to develop the web application . The management team has provided you with the requirements and their business model so that you can easily arrange different components of the application.</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3" name="Content Placeholder 12">
            <a:extLst>
              <a:ext uri="{FF2B5EF4-FFF2-40B4-BE49-F238E27FC236}">
                <a16:creationId xmlns:a16="http://schemas.microsoft.com/office/drawing/2014/main" id="{E82458DA-42B1-9D85-B97F-02D324D6F9AB}"/>
              </a:ext>
            </a:extLst>
          </p:cNvPr>
          <p:cNvPicPr>
            <a:picLocks noGrp="1" noChangeAspect="1"/>
          </p:cNvPicPr>
          <p:nvPr>
            <p:ph sz="quarter" idx="10"/>
          </p:nvPr>
        </p:nvPicPr>
        <p:blipFill>
          <a:blip r:embed="rId2"/>
          <a:stretch>
            <a:fillRect/>
          </a:stretch>
        </p:blipFill>
        <p:spPr>
          <a:xfrm>
            <a:off x="5098775" y="1335741"/>
            <a:ext cx="6551616" cy="4634753"/>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7443" y="253974"/>
            <a:ext cx="6876288" cy="640080"/>
          </a:xfrm>
        </p:spPr>
        <p:txBody>
          <a:bodyPr/>
          <a:lstStyle/>
          <a:p>
            <a:r>
              <a:rPr lang="en-US" dirty="0">
                <a:latin typeface="Segoe UI Light" panose="020B0502040204020203" pitchFamily="34" charset="0"/>
                <a:cs typeface="Segoe UI Light" panose="020B0502040204020203" pitchFamily="34" charset="0"/>
              </a:rPr>
              <a:t>Functional Requirements</a:t>
            </a:r>
          </a:p>
        </p:txBody>
      </p:sp>
      <p:sp>
        <p:nvSpPr>
          <p:cNvPr id="4" name="Content Placeholder 3">
            <a:extLst>
              <a:ext uri="{FF2B5EF4-FFF2-40B4-BE49-F238E27FC236}">
                <a16:creationId xmlns:a16="http://schemas.microsoft.com/office/drawing/2014/main" id="{9F14849A-3CF6-A5C6-F305-7E423FACE136}"/>
              </a:ext>
            </a:extLst>
          </p:cNvPr>
          <p:cNvSpPr>
            <a:spLocks noGrp="1"/>
          </p:cNvSpPr>
          <p:nvPr>
            <p:ph sz="quarter" idx="13"/>
          </p:nvPr>
        </p:nvSpPr>
        <p:spPr>
          <a:xfrm>
            <a:off x="539496" y="2560320"/>
            <a:ext cx="10056786" cy="3977640"/>
          </a:xfrm>
        </p:spPr>
        <p:txBody>
          <a:bodyPr>
            <a:normAutofit fontScale="92500" lnSpcReduction="10000"/>
          </a:bodyPr>
          <a:lstStyle/>
          <a:p>
            <a:r>
              <a:rPr lang="en-US" sz="1600" b="0" i="0" dirty="0">
                <a:effectLst/>
                <a:latin typeface="Arial" panose="020B0604020202020204" pitchFamily="34" charset="0"/>
              </a:rPr>
              <a:t>1.Home Page -This page is the welcoming page of administrator after logging into the system.</a:t>
            </a:r>
          </a:p>
          <a:p>
            <a:r>
              <a:rPr lang="en-US" sz="1600" b="0" i="0" dirty="0">
                <a:effectLst/>
                <a:latin typeface="Arial" panose="020B0604020202020204" pitchFamily="34" charset="0"/>
              </a:rPr>
              <a:t>2.Management of Employees</a:t>
            </a:r>
          </a:p>
          <a:p>
            <a:r>
              <a:rPr lang="en-US" sz="1600" b="0" i="0" dirty="0">
                <a:effectLst/>
                <a:latin typeface="Arial" panose="020B0604020202020204" pitchFamily="34" charset="0"/>
              </a:rPr>
              <a:t>3.Management of Students</a:t>
            </a:r>
          </a:p>
          <a:p>
            <a:r>
              <a:rPr lang="en-US" sz="1600" b="0" i="0" dirty="0">
                <a:effectLst/>
                <a:latin typeface="Arial" panose="020B0604020202020204" pitchFamily="34" charset="0"/>
              </a:rPr>
              <a:t>4.Management of Books and Library Records,</a:t>
            </a:r>
          </a:p>
          <a:p>
            <a:r>
              <a:rPr lang="en-US" sz="1600" b="0" i="0" dirty="0">
                <a:effectLst/>
                <a:latin typeface="Arial" panose="020B0604020202020204" pitchFamily="34" charset="0"/>
              </a:rPr>
              <a:t>5.Management of Parents details, Assignments, </a:t>
            </a:r>
          </a:p>
          <a:p>
            <a:r>
              <a:rPr lang="en-US" sz="1600" b="0" i="0" dirty="0">
                <a:effectLst/>
                <a:latin typeface="Arial" panose="020B0604020202020204" pitchFamily="34" charset="0"/>
              </a:rPr>
              <a:t>6.Management of Admission Process, Results and Reports, Exams</a:t>
            </a:r>
          </a:p>
          <a:p>
            <a:r>
              <a:rPr lang="en-US" sz="1600" b="0" i="0" dirty="0">
                <a:effectLst/>
                <a:latin typeface="Arial" panose="020B0604020202020204" pitchFamily="34" charset="0"/>
              </a:rPr>
              <a:t>7.Management of Exams, Events, Attendance, Timetable, Fees and Other Reports.</a:t>
            </a:r>
            <a:endParaRPr lang="en-IN" sz="1600" dirty="0"/>
          </a:p>
        </p:txBody>
      </p:sp>
      <p:sp>
        <p:nvSpPr>
          <p:cNvPr id="30" name="Content Placeholder 17"/>
          <p:cNvSpPr txBox="1">
            <a:spLocks/>
          </p:cNvSpPr>
          <p:nvPr/>
        </p:nvSpPr>
        <p:spPr>
          <a:xfrm>
            <a:off x="541609" y="1455491"/>
            <a:ext cx="5755254" cy="49544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p>
        </p:txBody>
      </p:sp>
      <p:sp>
        <p:nvSpPr>
          <p:cNvPr id="25" name="Content Placeholder 17"/>
          <p:cNvSpPr txBox="1">
            <a:spLocks/>
          </p:cNvSpPr>
          <p:nvPr/>
        </p:nvSpPr>
        <p:spPr>
          <a:xfrm>
            <a:off x="1262624" y="3752326"/>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Content Placeholder 17"/>
          <p:cNvSpPr txBox="1">
            <a:spLocks/>
          </p:cNvSpPr>
          <p:nvPr/>
        </p:nvSpPr>
        <p:spPr>
          <a:xfrm>
            <a:off x="666675" y="238289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endParaRPr>
          </a:p>
        </p:txBody>
      </p:sp>
      <p:cxnSp>
        <p:nvCxnSpPr>
          <p:cNvPr id="20" name="Straight Connector 19">
            <a:extLst>
              <a:ext uri="{C183D7F6-B498-43B3-948B-1728B52AA6E4}">
                <adec:decorative xmlns:adec="http://schemas.microsoft.com/office/drawing/2017/decorative" val="1"/>
              </a:ext>
            </a:extLst>
          </p:cNvPr>
          <p:cNvCxnSpPr>
            <a:cxnSpLocks/>
          </p:cNvCxnSpPr>
          <p:nvPr/>
        </p:nvCxnSpPr>
        <p:spPr>
          <a:xfrm>
            <a:off x="11917737" y="629484"/>
            <a:ext cx="0" cy="5908476"/>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Project Flow Diagram</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2800" dirty="0">
                <a:solidFill>
                  <a:prstClr val="black">
                    <a:lumMod val="75000"/>
                    <a:lumOff val="25000"/>
                  </a:prstClr>
                </a:solidFill>
                <a:latin typeface="Segoe UI" panose="020B0502040204020203" pitchFamily="34" charset="0"/>
                <a:cs typeface="Segoe UI" panose="020B0502040204020203" pitchFamily="34" charset="0"/>
              </a:rPr>
              <a:t>  </a:t>
            </a: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2000"/>
              </a:spcAft>
              <a:buNone/>
            </a:pPr>
            <a:endParaRPr lang="en-US" sz="2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29442F1F-14FE-0B99-9336-A8E6011F5362}"/>
              </a:ext>
            </a:extLst>
          </p:cNvPr>
          <p:cNvSpPr/>
          <p:nvPr/>
        </p:nvSpPr>
        <p:spPr>
          <a:xfrm>
            <a:off x="521207" y="1675291"/>
            <a:ext cx="1837765" cy="82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1.Agile Planning</a:t>
            </a:r>
          </a:p>
        </p:txBody>
      </p:sp>
      <p:sp>
        <p:nvSpPr>
          <p:cNvPr id="8" name="Oval 7">
            <a:extLst>
              <a:ext uri="{FF2B5EF4-FFF2-40B4-BE49-F238E27FC236}">
                <a16:creationId xmlns:a16="http://schemas.microsoft.com/office/drawing/2014/main" id="{E4BD1781-FE76-4393-9479-359B3A395922}"/>
              </a:ext>
            </a:extLst>
          </p:cNvPr>
          <p:cNvSpPr/>
          <p:nvPr/>
        </p:nvSpPr>
        <p:spPr>
          <a:xfrm>
            <a:off x="1964567" y="3812571"/>
            <a:ext cx="1640541" cy="18861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2.Project delivery divided into sprints</a:t>
            </a:r>
          </a:p>
        </p:txBody>
      </p:sp>
      <p:sp>
        <p:nvSpPr>
          <p:cNvPr id="10" name="Oval 9">
            <a:extLst>
              <a:ext uri="{FF2B5EF4-FFF2-40B4-BE49-F238E27FC236}">
                <a16:creationId xmlns:a16="http://schemas.microsoft.com/office/drawing/2014/main" id="{20354B77-C798-9295-BA30-188DA8FFC061}"/>
              </a:ext>
            </a:extLst>
          </p:cNvPr>
          <p:cNvSpPr/>
          <p:nvPr/>
        </p:nvSpPr>
        <p:spPr>
          <a:xfrm>
            <a:off x="4254514" y="1245762"/>
            <a:ext cx="2178423" cy="1324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3.Database Management</a:t>
            </a:r>
          </a:p>
        </p:txBody>
      </p:sp>
      <p:cxnSp>
        <p:nvCxnSpPr>
          <p:cNvPr id="16" name="Connector: Elbow 15">
            <a:extLst>
              <a:ext uri="{FF2B5EF4-FFF2-40B4-BE49-F238E27FC236}">
                <a16:creationId xmlns:a16="http://schemas.microsoft.com/office/drawing/2014/main" id="{C5E17D29-A843-86F9-584F-A8F8FE873F08}"/>
              </a:ext>
            </a:extLst>
          </p:cNvPr>
          <p:cNvCxnSpPr/>
          <p:nvPr/>
        </p:nvCxnSpPr>
        <p:spPr>
          <a:xfrm rot="16200000" flipH="1">
            <a:off x="1533707" y="2578084"/>
            <a:ext cx="1272988" cy="11564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806AC6E-EA24-FEDA-C74F-71199638CD23}"/>
              </a:ext>
            </a:extLst>
          </p:cNvPr>
          <p:cNvCxnSpPr/>
          <p:nvPr/>
        </p:nvCxnSpPr>
        <p:spPr>
          <a:xfrm rot="5400000" flipH="1" flipV="1">
            <a:off x="3231911" y="2916897"/>
            <a:ext cx="2052608" cy="13379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32E6865-3A0D-6C8E-B30F-D26398127733}"/>
              </a:ext>
            </a:extLst>
          </p:cNvPr>
          <p:cNvSpPr/>
          <p:nvPr/>
        </p:nvSpPr>
        <p:spPr>
          <a:xfrm>
            <a:off x="5250763" y="4036348"/>
            <a:ext cx="1763749" cy="115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4.Backend</a:t>
            </a:r>
          </a:p>
        </p:txBody>
      </p:sp>
      <p:cxnSp>
        <p:nvCxnSpPr>
          <p:cNvPr id="21" name="Connector: Elbow 20">
            <a:extLst>
              <a:ext uri="{FF2B5EF4-FFF2-40B4-BE49-F238E27FC236}">
                <a16:creationId xmlns:a16="http://schemas.microsoft.com/office/drawing/2014/main" id="{C8868026-BDE2-FA96-207A-C949C102BEB7}"/>
              </a:ext>
            </a:extLst>
          </p:cNvPr>
          <p:cNvCxnSpPr/>
          <p:nvPr/>
        </p:nvCxnSpPr>
        <p:spPr>
          <a:xfrm rot="16200000" flipH="1">
            <a:off x="5250905" y="3036914"/>
            <a:ext cx="1452104" cy="417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EE366BBA-F910-1C87-88C6-B6373C0CA5E9}"/>
              </a:ext>
            </a:extLst>
          </p:cNvPr>
          <p:cNvSpPr/>
          <p:nvPr/>
        </p:nvSpPr>
        <p:spPr>
          <a:xfrm>
            <a:off x="7616278" y="1956871"/>
            <a:ext cx="1792941" cy="997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5.Frontend</a:t>
            </a:r>
          </a:p>
        </p:txBody>
      </p:sp>
      <p:cxnSp>
        <p:nvCxnSpPr>
          <p:cNvPr id="24" name="Connector: Elbow 23">
            <a:extLst>
              <a:ext uri="{FF2B5EF4-FFF2-40B4-BE49-F238E27FC236}">
                <a16:creationId xmlns:a16="http://schemas.microsoft.com/office/drawing/2014/main" id="{5842F33B-4086-BE4A-6E34-FDFBE3AC0E59}"/>
              </a:ext>
            </a:extLst>
          </p:cNvPr>
          <p:cNvCxnSpPr>
            <a:cxnSpLocks/>
          </p:cNvCxnSpPr>
          <p:nvPr/>
        </p:nvCxnSpPr>
        <p:spPr>
          <a:xfrm flipV="1">
            <a:off x="6872207" y="3022911"/>
            <a:ext cx="1640541" cy="12640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392532A-57B4-0A11-FEF9-F6A6519F75B7}"/>
              </a:ext>
            </a:extLst>
          </p:cNvPr>
          <p:cNvSpPr/>
          <p:nvPr/>
        </p:nvSpPr>
        <p:spPr>
          <a:xfrm>
            <a:off x="10186195" y="3870361"/>
            <a:ext cx="1640541" cy="10250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6.Testing</a:t>
            </a:r>
          </a:p>
        </p:txBody>
      </p:sp>
      <p:cxnSp>
        <p:nvCxnSpPr>
          <p:cNvPr id="27" name="Connector: Elbow 26">
            <a:extLst>
              <a:ext uri="{FF2B5EF4-FFF2-40B4-BE49-F238E27FC236}">
                <a16:creationId xmlns:a16="http://schemas.microsoft.com/office/drawing/2014/main" id="{5EE6FBAD-D31B-FDD2-4BBC-86F76DAD30D9}"/>
              </a:ext>
            </a:extLst>
          </p:cNvPr>
          <p:cNvCxnSpPr>
            <a:stCxn id="22" idx="5"/>
            <a:endCxn id="25" idx="2"/>
          </p:cNvCxnSpPr>
          <p:nvPr/>
        </p:nvCxnSpPr>
        <p:spPr>
          <a:xfrm rot="16200000" flipH="1">
            <a:off x="8878922" y="3075592"/>
            <a:ext cx="1575001" cy="10395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6059-EEA8-687D-0E91-CF9264722B22}"/>
              </a:ext>
            </a:extLst>
          </p:cNvPr>
          <p:cNvSpPr>
            <a:spLocks noGrp="1"/>
          </p:cNvSpPr>
          <p:nvPr>
            <p:ph type="title"/>
          </p:nvPr>
        </p:nvSpPr>
        <p:spPr/>
        <p:txBody>
          <a:bodyPr/>
          <a:lstStyle/>
          <a:p>
            <a:r>
              <a:rPr lang="en-IN" b="1" dirty="0"/>
              <a:t>User Portal Features(A)</a:t>
            </a:r>
          </a:p>
        </p:txBody>
      </p:sp>
      <p:sp>
        <p:nvSpPr>
          <p:cNvPr id="3" name="Content Placeholder 2">
            <a:extLst>
              <a:ext uri="{FF2B5EF4-FFF2-40B4-BE49-F238E27FC236}">
                <a16:creationId xmlns:a16="http://schemas.microsoft.com/office/drawing/2014/main" id="{6C571D91-ACD8-061E-EB42-06314885EEDC}"/>
              </a:ext>
            </a:extLst>
          </p:cNvPr>
          <p:cNvSpPr>
            <a:spLocks noGrp="1"/>
          </p:cNvSpPr>
          <p:nvPr>
            <p:ph sz="quarter" idx="10"/>
          </p:nvPr>
        </p:nvSpPr>
        <p:spPr>
          <a:xfrm>
            <a:off x="521207" y="1238385"/>
            <a:ext cx="10971546" cy="3977640"/>
          </a:xfrm>
        </p:spPr>
        <p:txBody>
          <a:bodyPr>
            <a:normAutofit/>
          </a:bodyPr>
          <a:lstStyle/>
          <a:p>
            <a:pPr>
              <a:lnSpc>
                <a:spcPct val="100000"/>
              </a:lnSpc>
            </a:pPr>
            <a:r>
              <a:rPr lang="en-IN" sz="1800" dirty="0"/>
              <a:t>Below are the key functionalities to be implemented in the user portal .This user portal is for students.</a:t>
            </a:r>
          </a:p>
          <a:p>
            <a:pPr>
              <a:lnSpc>
                <a:spcPct val="100000"/>
              </a:lnSpc>
            </a:pPr>
            <a:r>
              <a:rPr lang="en-IN" sz="1800" b="1" dirty="0"/>
              <a:t>      Students should be able to:</a:t>
            </a:r>
          </a:p>
          <a:p>
            <a:pPr lvl="1">
              <a:lnSpc>
                <a:spcPct val="100000"/>
              </a:lnSpc>
            </a:pPr>
            <a:r>
              <a:rPr lang="en-IN" sz="1800" dirty="0"/>
              <a:t>Register or log in to the application to maintain a record of activities.</a:t>
            </a:r>
          </a:p>
          <a:p>
            <a:pPr lvl="1">
              <a:lnSpc>
                <a:spcPct val="100000"/>
              </a:lnSpc>
            </a:pPr>
            <a:r>
              <a:rPr lang="en-IN" sz="1800" dirty="0"/>
              <a:t>To check the time tables or scheduled classes.</a:t>
            </a:r>
          </a:p>
          <a:p>
            <a:pPr lvl="1">
              <a:lnSpc>
                <a:spcPct val="100000"/>
              </a:lnSpc>
            </a:pPr>
            <a:r>
              <a:rPr lang="en-IN" sz="1800" dirty="0"/>
              <a:t>Should be able to check the results and reports.</a:t>
            </a:r>
          </a:p>
          <a:p>
            <a:pPr lvl="1">
              <a:lnSpc>
                <a:spcPct val="100000"/>
              </a:lnSpc>
            </a:pPr>
            <a:r>
              <a:rPr lang="en-IN" sz="1800" dirty="0"/>
              <a:t>Should be able to check the dates of events and other reports.</a:t>
            </a:r>
          </a:p>
          <a:p>
            <a:pPr lvl="1">
              <a:lnSpc>
                <a:spcPct val="100000"/>
              </a:lnSpc>
            </a:pPr>
            <a:r>
              <a:rPr lang="en-IN" sz="1800" dirty="0"/>
              <a:t>Should be able to check about available books and library records.</a:t>
            </a:r>
          </a:p>
          <a:p>
            <a:pPr lvl="1">
              <a:lnSpc>
                <a:spcPct val="100000"/>
              </a:lnSpc>
            </a:pPr>
            <a:endParaRPr lang="en-IN" dirty="0"/>
          </a:p>
          <a:p>
            <a:pPr>
              <a:lnSpc>
                <a:spcPct val="100000"/>
              </a:lnSpc>
            </a:pPr>
            <a:endParaRPr lang="en-IN" dirty="0"/>
          </a:p>
          <a:p>
            <a:pPr>
              <a:lnSpc>
                <a:spcPct val="100000"/>
              </a:lnSpc>
            </a:pPr>
            <a:endParaRPr lang="en-IN" dirty="0"/>
          </a:p>
          <a:p>
            <a:pPr>
              <a:lnSpc>
                <a:spcPct val="100000"/>
              </a:lnSpc>
            </a:pPr>
            <a:endParaRPr lang="en-IN" dirty="0"/>
          </a:p>
        </p:txBody>
      </p:sp>
    </p:spTree>
    <p:extLst>
      <p:ext uri="{BB962C8B-B14F-4D97-AF65-F5344CB8AC3E}">
        <p14:creationId xmlns:p14="http://schemas.microsoft.com/office/powerpoint/2010/main" val="152534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5BDA-F39A-E0A6-8DE3-A846535BD700}"/>
              </a:ext>
            </a:extLst>
          </p:cNvPr>
          <p:cNvSpPr>
            <a:spLocks noGrp="1"/>
          </p:cNvSpPr>
          <p:nvPr>
            <p:ph type="title"/>
          </p:nvPr>
        </p:nvSpPr>
        <p:spPr>
          <a:xfrm>
            <a:off x="539495" y="457020"/>
            <a:ext cx="6877119" cy="640080"/>
          </a:xfrm>
        </p:spPr>
        <p:txBody>
          <a:bodyPr/>
          <a:lstStyle/>
          <a:p>
            <a:r>
              <a:rPr lang="en-IN" b="1" dirty="0"/>
              <a:t>User portal features(B)</a:t>
            </a:r>
          </a:p>
        </p:txBody>
      </p:sp>
      <p:sp>
        <p:nvSpPr>
          <p:cNvPr id="3" name="Content Placeholder 2">
            <a:extLst>
              <a:ext uri="{FF2B5EF4-FFF2-40B4-BE49-F238E27FC236}">
                <a16:creationId xmlns:a16="http://schemas.microsoft.com/office/drawing/2014/main" id="{30E39C69-E633-4CDC-D6F9-F37ED831D42C}"/>
              </a:ext>
            </a:extLst>
          </p:cNvPr>
          <p:cNvSpPr>
            <a:spLocks noGrp="1"/>
          </p:cNvSpPr>
          <p:nvPr>
            <p:ph sz="quarter" idx="10"/>
          </p:nvPr>
        </p:nvSpPr>
        <p:spPr>
          <a:xfrm>
            <a:off x="611213" y="1440180"/>
            <a:ext cx="8416246" cy="3977640"/>
          </a:xfrm>
        </p:spPr>
        <p:txBody>
          <a:bodyPr>
            <a:noAutofit/>
          </a:bodyPr>
          <a:lstStyle/>
          <a:p>
            <a:r>
              <a:rPr lang="en-IN" sz="1800" dirty="0"/>
              <a:t>Below are the key functionalities to be implemented in Parent’s user portal.</a:t>
            </a:r>
          </a:p>
          <a:p>
            <a:r>
              <a:rPr lang="en-IN" sz="1800" b="1" dirty="0"/>
              <a:t> Parent’s should be able to:</a:t>
            </a:r>
          </a:p>
          <a:p>
            <a:pPr marL="171450" indent="-171450">
              <a:buFont typeface="Wingdings" panose="05000000000000000000" pitchFamily="2" charset="2"/>
              <a:buChar char="q"/>
            </a:pPr>
            <a:r>
              <a:rPr lang="en-IN" sz="1800" dirty="0"/>
              <a:t>Register or log into the application to maintain or check the record of activities.</a:t>
            </a:r>
          </a:p>
          <a:p>
            <a:pPr marL="171450" indent="-171450">
              <a:buFont typeface="Wingdings" panose="05000000000000000000" pitchFamily="2" charset="2"/>
              <a:buChar char="q"/>
            </a:pPr>
            <a:r>
              <a:rPr lang="en-IN" sz="1800" dirty="0"/>
              <a:t>To check about the management of admission process.</a:t>
            </a:r>
          </a:p>
          <a:p>
            <a:pPr marL="171450" indent="-171450">
              <a:buFont typeface="Wingdings" panose="05000000000000000000" pitchFamily="2" charset="2"/>
              <a:buChar char="q"/>
            </a:pPr>
            <a:r>
              <a:rPr lang="en-IN" sz="1800" dirty="0"/>
              <a:t>To check the results and reports of the students.</a:t>
            </a:r>
          </a:p>
          <a:p>
            <a:pPr marL="171450" indent="-171450">
              <a:buFont typeface="Wingdings" panose="05000000000000000000" pitchFamily="2" charset="2"/>
              <a:buChar char="q"/>
            </a:pPr>
            <a:r>
              <a:rPr lang="en-IN" sz="1800" dirty="0"/>
              <a:t>To check the details of exams and events scheduled.</a:t>
            </a:r>
          </a:p>
        </p:txBody>
      </p:sp>
    </p:spTree>
    <p:extLst>
      <p:ext uri="{BB962C8B-B14F-4D97-AF65-F5344CB8AC3E}">
        <p14:creationId xmlns:p14="http://schemas.microsoft.com/office/powerpoint/2010/main" val="214001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8C52-1E30-FB24-6D1D-E3E8A49DCE4E}"/>
              </a:ext>
            </a:extLst>
          </p:cNvPr>
          <p:cNvSpPr>
            <a:spLocks noGrp="1"/>
          </p:cNvSpPr>
          <p:nvPr>
            <p:ph type="title"/>
          </p:nvPr>
        </p:nvSpPr>
        <p:spPr/>
        <p:txBody>
          <a:bodyPr/>
          <a:lstStyle/>
          <a:p>
            <a:r>
              <a:rPr lang="en-IN" b="1" dirty="0"/>
              <a:t>User portal features(C)</a:t>
            </a:r>
          </a:p>
        </p:txBody>
      </p:sp>
      <p:sp>
        <p:nvSpPr>
          <p:cNvPr id="3" name="Content Placeholder 2">
            <a:extLst>
              <a:ext uri="{FF2B5EF4-FFF2-40B4-BE49-F238E27FC236}">
                <a16:creationId xmlns:a16="http://schemas.microsoft.com/office/drawing/2014/main" id="{62FC2117-4DB4-9009-8131-79200FAE6327}"/>
              </a:ext>
            </a:extLst>
          </p:cNvPr>
          <p:cNvSpPr>
            <a:spLocks noGrp="1"/>
          </p:cNvSpPr>
          <p:nvPr>
            <p:ph sz="quarter" idx="10"/>
          </p:nvPr>
        </p:nvSpPr>
        <p:spPr>
          <a:xfrm>
            <a:off x="539496" y="1435608"/>
            <a:ext cx="9016880" cy="3977640"/>
          </a:xfrm>
        </p:spPr>
        <p:txBody>
          <a:bodyPr/>
          <a:lstStyle/>
          <a:p>
            <a:r>
              <a:rPr lang="en-IN" sz="1800" dirty="0"/>
              <a:t>Below are the functionalities to be implemented in employee’s user portal.</a:t>
            </a:r>
          </a:p>
          <a:p>
            <a:r>
              <a:rPr lang="en-IN" sz="1800" dirty="0"/>
              <a:t>Employee’s should be able to:</a:t>
            </a:r>
          </a:p>
          <a:p>
            <a:pPr marL="171450" indent="-171450">
              <a:buFont typeface="Wingdings" panose="05000000000000000000" pitchFamily="2" charset="2"/>
              <a:buChar char="q"/>
            </a:pPr>
            <a:r>
              <a:rPr lang="en-IN" sz="1800" dirty="0"/>
              <a:t>Register or log in to the application to maintain a record of activities.</a:t>
            </a:r>
          </a:p>
          <a:p>
            <a:pPr marL="171450" indent="-171450">
              <a:buFont typeface="Wingdings" panose="05000000000000000000" pitchFamily="2" charset="2"/>
              <a:buChar char="q"/>
            </a:pPr>
            <a:r>
              <a:rPr lang="en-IN" sz="1800" dirty="0"/>
              <a:t>To check and maintain records about attendance.</a:t>
            </a:r>
          </a:p>
          <a:p>
            <a:pPr marL="171450" indent="-171450">
              <a:buFont typeface="Wingdings" panose="05000000000000000000" pitchFamily="2" charset="2"/>
              <a:buChar char="q"/>
            </a:pPr>
            <a:r>
              <a:rPr lang="en-IN" sz="1800" dirty="0"/>
              <a:t>To upload the timetable for scheduled classes</a:t>
            </a:r>
            <a:r>
              <a:rPr lang="en-IN" dirty="0"/>
              <a:t>.</a:t>
            </a:r>
          </a:p>
        </p:txBody>
      </p:sp>
    </p:spTree>
    <p:extLst>
      <p:ext uri="{BB962C8B-B14F-4D97-AF65-F5344CB8AC3E}">
        <p14:creationId xmlns:p14="http://schemas.microsoft.com/office/powerpoint/2010/main" val="2220111305"/>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1218</TotalTime>
  <Words>941</Words>
  <Application>Microsoft Office PowerPoint</Application>
  <PresentationFormat>Widescreen</PresentationFormat>
  <Paragraphs>260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 UI</vt:lpstr>
      <vt:lpstr>Segoe UI Light</vt:lpstr>
      <vt:lpstr>Wingdings</vt:lpstr>
      <vt:lpstr>WelcomeDoc</vt:lpstr>
      <vt:lpstr>PROJECT</vt:lpstr>
      <vt:lpstr>Team Members</vt:lpstr>
      <vt:lpstr>Tools and Technologies used</vt:lpstr>
      <vt:lpstr>Background of the Project</vt:lpstr>
      <vt:lpstr>Functional Requirements</vt:lpstr>
      <vt:lpstr>Project Flow Diagram</vt:lpstr>
      <vt:lpstr>User Portal Features(A)</vt:lpstr>
      <vt:lpstr>User portal features(B)</vt:lpstr>
      <vt:lpstr>User portal features(C)</vt:lpstr>
      <vt:lpstr>Output for Module-1</vt:lpstr>
      <vt:lpstr>2.Management of Employees</vt:lpstr>
      <vt:lpstr>3.Management of students</vt:lpstr>
      <vt:lpstr>4.Management of books and library records</vt:lpstr>
      <vt:lpstr>5.Management of Parent’s details and assignments.</vt:lpstr>
      <vt:lpstr>6.Management of admission process ,results , reports and exams.</vt:lpstr>
      <vt:lpstr>7.Management of exams , events, attendance time table fees and other reports.</vt:lpstr>
      <vt:lpstr>Output from frontend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jnaveen122797@gmail.com</dc:creator>
  <cp:keywords/>
  <cp:lastModifiedBy>Sirapangi Keerthy Evangeline</cp:lastModifiedBy>
  <cp:revision>12</cp:revision>
  <dcterms:created xsi:type="dcterms:W3CDTF">2022-05-11T08:38:47Z</dcterms:created>
  <dcterms:modified xsi:type="dcterms:W3CDTF">2022-05-12T14:32:36Z</dcterms:modified>
  <cp:version/>
</cp:coreProperties>
</file>