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7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73" d="100"/>
          <a:sy n="73" d="100"/>
        </p:scale>
        <p:origin x="152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endParaRPr lang="en-US" alt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F14936B2-0632-455B-BB9A-3425354E99A5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A3E36F-351A-4B9A-B53E-19DB5ACACC25}" type="slidenum">
              <a:rPr lang="en-IN" altLang="en-US" sz="1400" smtClean="0"/>
              <a:t>1</a:t>
            </a:fld>
            <a:endParaRPr lang="en-IN" altLang="en-US" sz="1400"/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113896-D696-4EE1-8AD7-A6FE2AFD5DD3}" type="slidenum">
              <a:rPr lang="en-IN" altLang="en-US" sz="1400" smtClean="0"/>
              <a:t>2</a:t>
            </a:fld>
            <a:endParaRPr lang="en-IN" altLang="en-US" sz="140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AD6442-0FF0-4E0A-AE78-4782A912F77E}" type="slidenum">
              <a:rPr lang="en-IN" altLang="en-US" sz="1400" smtClean="0"/>
              <a:t>3</a:t>
            </a:fld>
            <a:endParaRPr lang="en-IN" altLang="en-US" sz="140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EB26B5-5291-4605-AE53-41A4D3030788}" type="slidenum">
              <a:rPr lang="en-IN" altLang="en-US" sz="1400" smtClean="0"/>
              <a:t>4</a:t>
            </a:fld>
            <a:endParaRPr lang="en-IN" altLang="en-US" sz="1400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9CA0C1-E2BB-426A-92D4-6E284185811C}" type="slidenum">
              <a:rPr lang="en-IN" altLang="en-US" sz="1400" smtClean="0"/>
              <a:t>5</a:t>
            </a:fld>
            <a:endParaRPr lang="en-IN" altLang="en-US" sz="140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2FBDC2-966D-4E67-9AFB-811310CA7612}" type="slidenum">
              <a:rPr lang="en-IN" altLang="en-US" sz="1400" smtClean="0"/>
              <a:t>6</a:t>
            </a:fld>
            <a:endParaRPr lang="en-IN" altLang="en-US" sz="140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B90447-E23B-4A8F-9A87-80D6CEE33658}" type="slidenum">
              <a:rPr lang="en-IN" altLang="en-US" sz="1400" smtClean="0"/>
              <a:t>7</a:t>
            </a:fld>
            <a:endParaRPr lang="en-IN" altLang="en-US" sz="140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7183BB-2B6E-44B0-8E4A-05254296CF57}" type="slidenum">
              <a:rPr lang="en-IN" altLang="en-US" sz="1400" smtClean="0"/>
              <a:t>8</a:t>
            </a:fld>
            <a:endParaRPr lang="en-IN" altLang="en-US" sz="140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8BA8FD-3F0B-48D9-9C87-E649E4B512B6}" type="slidenum">
              <a:rPr lang="en-IN" altLang="en-US" sz="1400" smtClean="0"/>
              <a:t>10</a:t>
            </a:fld>
            <a:endParaRPr lang="en-IN" altLang="en-US" sz="140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/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35519-B9EC-430B-9139-9193425AC724}" type="datetimeFigureOut">
              <a:rPr lang="en-US"/>
              <a:t>5/10/2022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D6B2-BA73-4FA1-80C5-BD10C6829E0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ACD67-0C80-41BB-8A4D-B36A81733A4F}" type="datetimeFigureOut">
              <a:rPr lang="en-US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5097B-C5BB-46FA-9350-6FEE02493749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4197-FDE7-4745-B011-7B8DC501EFE3}" type="datetimeFigureOut">
              <a:rPr lang="en-US"/>
              <a:t>5/10/2022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6D365-79F4-456F-B8E6-E860F020A52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E65AA-5830-4815-82F1-052FB8048213}" type="datetimeFigureOut">
              <a:rPr lang="en-US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4844D-2843-4719-BB71-176F52A25DF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329F5-75F2-47BD-9232-7EE68C70CED0}" type="datetimeFigureOut">
              <a:rPr lang="en-US"/>
              <a:t>5/10/2022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0902-CA92-49A5-9453-8875F64685F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405FC-E5FD-4544-B991-63836BE077A9}" type="datetimeFigureOut">
              <a:rPr lang="en-US"/>
              <a:t>5/10/2022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70BC7-761F-4AD9-8F56-3CDEF2DF1E8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07554-98D4-4BAA-8DEF-20F06DB81CAB}" type="datetimeFigureOut">
              <a:rPr lang="en-US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24E69-815B-4B21-AC4F-854C51E3991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206FE-D003-49CC-890E-CE9AB53755AC}" type="datetimeFigureOut">
              <a:rPr lang="en-US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82B9E-97D2-4FA1-8F54-98E51F7412F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8F1A-4570-454A-B1C4-C756DDF03ED4}" type="datetimeFigureOut">
              <a:rPr lang="en-US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294E2-50D7-40AE-A8F3-0C32B9E41EB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CDECE-9BF6-4FB5-B7FB-86FE8A80DA1E}" type="datetimeFigureOut">
              <a:rPr lang="en-US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3380-01F0-48BC-ADB2-380724D2A79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BD3F2-24C7-4BA2-A75B-C531037C968D}" type="datetimeFigureOut">
              <a:rPr lang="en-US"/>
              <a:t>5/10/2022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897E6-71DD-4395-8CFD-DF8DF5F3F3B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41C80-7023-4FEE-851A-859ACCAEDBA4}" type="datetimeFigureOut">
              <a:rPr lang="en-US"/>
              <a:t>5/10/2022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4756C-5185-44F8-9FE7-72E829C07B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E08D3-4081-4B52-8DE8-8A8C251730C1}" type="datetimeFigureOut">
              <a:rPr lang="en-US"/>
              <a:t>5/10/2022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57591-4A9B-4A19-8274-4DE304BA5D4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5608A-F3D1-46C0-B26C-DFFC32C8699B}" type="datetimeFigureOut">
              <a:rPr lang="en-US"/>
              <a:t>5/10/2022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72E68-4A2D-4640-A71D-C6B60F8735A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91839-DA01-487E-82C8-2D1DCF74191A}" type="datetimeFigureOut">
              <a:rPr lang="en-US"/>
              <a:t>5/10/2022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DF3B8-2730-4D72-86EC-4DEDE12B0B5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8DD26-151F-457D-9B46-C857C30FF8F2}" type="datetimeFigureOut">
              <a:rPr lang="en-US"/>
              <a:t>5/10/2022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B0DD4-5381-451F-9C1C-CE130213F09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5321D2-3F65-44E6-8F67-66FE399016E9}" type="datetimeFigureOut">
              <a:rPr lang="en-US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9AC0140D-488B-4E9C-AC8F-C181C5730B4E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503555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ahoma" panose="020B0604030504040204" pitchFamily="2"/>
              </a:rPr>
              <a:t> </a:t>
            </a:r>
            <a:r>
              <a:rPr lang="en-I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40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System </a:t>
            </a:r>
          </a:p>
          <a:p>
            <a:pPr lvl="0" algn="ctr"/>
            <a:endParaRPr lang="en-IN" sz="3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20104070</a:t>
            </a:r>
            <a:r>
              <a:rPr lang="en-I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Maurya  </a:t>
            </a:r>
          </a:p>
          <a:p>
            <a:pPr lvl="1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20104025  Pratham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Lotankar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20104107  Ashish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Mundhada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20104136 Suyash Jadhav</a:t>
            </a:r>
          </a:p>
          <a:p>
            <a:pPr lvl="0" algn="ctr"/>
            <a:endParaRPr lang="en-US" sz="3200" dirty="0">
              <a:cs typeface="Tahoma" panose="020B0604030504040204" pitchFamily="2"/>
            </a:endParaRPr>
          </a:p>
          <a:p>
            <a:pPr lvl="0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Charul</a:t>
            </a: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50964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1343" y="28680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03238" y="1417637"/>
            <a:ext cx="9070975" cy="584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355" indent="-3429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lvl="0" indent="0">
              <a:spcAft>
                <a:spcPts val="1060"/>
              </a:spcAft>
              <a:buSzPct val="40000"/>
            </a:pP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Online voting system is a software platform that allows groups to securely conduct polls and votes 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will help save people’s time by voting online rather than going to the physical polling station.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our system will give access to admin to Create polls of any subject and user will choose their option.  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conduct a series of questions along with many choices.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show </a:t>
            </a:r>
            <a:r>
              <a:rPr lang="en-US" sz="2400" dirty="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votes gone to which particular subject.</a:t>
            </a:r>
          </a:p>
          <a:p>
            <a:pPr lvl="0" algn="ctr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lvl="0" algn="ctr">
              <a:spcAft>
                <a:spcPts val="1060"/>
              </a:spcAft>
              <a:buSzPct val="40000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anose="020B0604030504040204" pitchFamily="2"/>
              </a:rPr>
              <a:t>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serve the following objectives:-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maintain Voter details.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register and login.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will be displayed very fast. 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admin to Create polls by inserting data with question of who they want to vote.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Voter can cast their vote by choosing their choice answer. 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produce less effort and less </a:t>
            </a:r>
            <a:r>
              <a:rPr lang="en-US" sz="2400" dirty="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can cast their vote at home rather visiting any polling station.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save people’s time by registering online.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voting with friendly Interface.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</a:t>
            </a: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can Create their own Questions and choices and can display result to the voter.</a:t>
            </a: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Online voting </a:t>
            </a:r>
            <a:r>
              <a:rPr lang="en-IN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voter can easily cast their vote to their following choice online rather than visiting polling station.</a:t>
            </a: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It is secure way to vote, Because at every step voter has to Login and credentials has to be entered at every  steps.</a:t>
            </a: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endParaRPr lang="en-IN" sz="2400" u="sng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can Login and Register.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have access to create polls.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can vote the Polls 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and Voter can see results of the poll after voting.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can see the graph of how many percent vote each one of the  subject. 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69570" lvl="1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PROGRAMMING LANGUAGE :- Python</a:t>
            </a:r>
          </a:p>
          <a:p>
            <a:pPr marL="369570" lvl="1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570" lvl="1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lvl="0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IDE :- IDLE/VS Code</a:t>
            </a:r>
          </a:p>
          <a:p>
            <a:pPr marL="450850" lvl="0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lvl="0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lvl="0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DATABASE :- MYSQL</a:t>
            </a:r>
          </a:p>
          <a:p>
            <a:pPr lvl="0">
              <a:spcAft>
                <a:spcPts val="1060"/>
              </a:spcAft>
              <a:buSzPct val="40000"/>
            </a:pP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anose="020B0604030504040204" pitchFamily="2"/>
              </a:rPr>
              <a:t>     </a:t>
            </a: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12" y="996950"/>
            <a:ext cx="11334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12" y="2510659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12" y="4175454"/>
            <a:ext cx="1905000" cy="8953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51752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Flow Chart: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312" y="1036637"/>
            <a:ext cx="4152901" cy="608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393</Words>
  <Application>Microsoft Office PowerPoint</Application>
  <PresentationFormat>Custom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Liberation Sans</vt:lpstr>
      <vt:lpstr>OpenSymbol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suyashjadhav399@gmail.com</cp:lastModifiedBy>
  <cp:revision>58</cp:revision>
  <cp:lastPrinted>2113-01-01T00:00:00Z</cp:lastPrinted>
  <dcterms:created xsi:type="dcterms:W3CDTF">2017-10-25T08:22:00Z</dcterms:created>
  <dcterms:modified xsi:type="dcterms:W3CDTF">2022-05-10T04:35:21Z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3C4813DDF7FB46BEA9D7D2DC69B27FCB</vt:lpwstr>
  </property>
  <property fmtid="{D5CDD505-2E9C-101B-9397-08002B2CF9AE}" pid="13" name="KSOProductBuildVer">
    <vt:lpwstr>1033-11.2.0.11074</vt:lpwstr>
  </property>
</Properties>
</file>