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5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C46B-8D54-4FEC-AA04-36F8A6C85B6F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F926-130F-4FC0-A587-C8C61298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9968-A6ED-EE63-DF1B-A87B864D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/>
          <a:lstStyle/>
          <a:p>
            <a:r>
              <a:rPr lang="en-US" dirty="0"/>
              <a:t>I2C parts and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B80F-0D3E-5DB0-321B-79E78FF9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Power Monitor (I2C </a:t>
            </a:r>
            <a:r>
              <a:rPr lang="en-US" dirty="0" err="1"/>
              <a:t>addr</a:t>
            </a:r>
            <a:r>
              <a:rPr lang="en-US" dirty="0"/>
              <a:t> = 0x40):</a:t>
            </a:r>
          </a:p>
          <a:p>
            <a:pPr lvl="1"/>
            <a:r>
              <a:rPr lang="en-US" dirty="0"/>
              <a:t>Power on config is a good starting point so don’t alter 16 bit config reg (00h)</a:t>
            </a:r>
            <a:br>
              <a:rPr lang="en-US" dirty="0"/>
            </a:br>
            <a:r>
              <a:rPr lang="en-US" dirty="0"/>
              <a:t>can later change to triggered and power-down in between measurements to reduce power</a:t>
            </a:r>
          </a:p>
          <a:p>
            <a:pPr lvl="1"/>
            <a:r>
              <a:rPr lang="en-US" dirty="0"/>
              <a:t>Read Reg 01h:  Current</a:t>
            </a:r>
          </a:p>
          <a:p>
            <a:pPr lvl="1"/>
            <a:r>
              <a:rPr lang="en-US" dirty="0"/>
              <a:t>Read Reg 02h:  Voltage</a:t>
            </a:r>
          </a:p>
          <a:p>
            <a:pPr lvl="1"/>
            <a:endParaRPr lang="en-US" dirty="0"/>
          </a:p>
          <a:p>
            <a:r>
              <a:rPr lang="en-US" dirty="0"/>
              <a:t>ADC (I2C </a:t>
            </a:r>
            <a:r>
              <a:rPr lang="en-US" dirty="0" err="1"/>
              <a:t>addr</a:t>
            </a:r>
            <a:r>
              <a:rPr lang="en-US" dirty="0"/>
              <a:t> = 0x1D)</a:t>
            </a:r>
          </a:p>
          <a:p>
            <a:pPr lvl="1"/>
            <a:r>
              <a:rPr lang="en-US" dirty="0"/>
              <a:t>Config reg 0Bh default (of all 0’s) is perfect</a:t>
            </a:r>
          </a:p>
          <a:p>
            <a:pPr lvl="1"/>
            <a:r>
              <a:rPr lang="en-US" dirty="0"/>
              <a:t>Conv rate reg 07h default (of all 0 - read all regs once then low power) is perfect</a:t>
            </a:r>
          </a:p>
          <a:p>
            <a:pPr lvl="1"/>
            <a:r>
              <a:rPr lang="en-US" dirty="0"/>
              <a:t>Reg 00h set to 08h  or 00h ?? (to reset conversion)</a:t>
            </a:r>
          </a:p>
          <a:p>
            <a:pPr lvl="1"/>
            <a:r>
              <a:rPr lang="en-US" dirty="0"/>
              <a:t>Reg 00h set to 09h  or 01h ?? (to start conversion)</a:t>
            </a:r>
          </a:p>
          <a:p>
            <a:pPr lvl="1"/>
            <a:r>
              <a:rPr lang="en-US" dirty="0"/>
              <a:t>Reg 09h write 01h (can be  anything) to perform a one shot single conversion</a:t>
            </a:r>
          </a:p>
          <a:p>
            <a:pPr lvl="1"/>
            <a:r>
              <a:rPr lang="en-US" dirty="0"/>
              <a:t>Wait 1 second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Reg 20h through 27h and expect 16 bits </a:t>
            </a:r>
            <a:r>
              <a:rPr lang="en-US"/>
              <a:t>of data (for </a:t>
            </a:r>
            <a:r>
              <a:rPr lang="en-US" dirty="0"/>
              <a:t>in0 to in7)</a:t>
            </a:r>
            <a:br>
              <a:rPr lang="en-US" dirty="0"/>
            </a:br>
            <a:r>
              <a:rPr lang="en-US" dirty="0" err="1"/>
              <a:t>Vinx</a:t>
            </a:r>
            <a:r>
              <a:rPr lang="en-US" dirty="0"/>
              <a:t> = 12bit digital * 2.56/2^12</a:t>
            </a:r>
          </a:p>
        </p:txBody>
      </p:sp>
    </p:spTree>
    <p:extLst>
      <p:ext uri="{BB962C8B-B14F-4D97-AF65-F5344CB8AC3E}">
        <p14:creationId xmlns:p14="http://schemas.microsoft.com/office/powerpoint/2010/main" val="29365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FE1-CCA0-2DAD-066F-1F60B66A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24" y="211339"/>
            <a:ext cx="10515600" cy="727999"/>
          </a:xfrm>
        </p:spPr>
        <p:txBody>
          <a:bodyPr/>
          <a:lstStyle/>
          <a:p>
            <a:r>
              <a:rPr lang="en-US" dirty="0"/>
              <a:t>I2C Power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4957-9F94-6084-B956-074530A0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4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I2C input pins on the DSP Power board:</a:t>
            </a:r>
            <a:br>
              <a:rPr lang="en-US" dirty="0"/>
            </a:br>
            <a:r>
              <a:rPr lang="en-US" dirty="0"/>
              <a:t> SCL = J6 &amp; J5.8</a:t>
            </a:r>
            <a:br>
              <a:rPr lang="en-US" dirty="0"/>
            </a:br>
            <a:r>
              <a:rPr lang="en-US" dirty="0"/>
              <a:t> SDA = J6 &amp; J5.7</a:t>
            </a:r>
          </a:p>
          <a:p>
            <a:r>
              <a:rPr lang="en-US" dirty="0"/>
              <a:t>Chips:</a:t>
            </a:r>
          </a:p>
          <a:p>
            <a:pPr lvl="1"/>
            <a:r>
              <a:rPr lang="en-US" dirty="0"/>
              <a:t>Power monitor INA260AIPW (I2C </a:t>
            </a:r>
            <a:r>
              <a:rPr lang="en-US" dirty="0" err="1"/>
              <a:t>addr</a:t>
            </a:r>
            <a:r>
              <a:rPr lang="en-US" dirty="0"/>
              <a:t> = 0x40)</a:t>
            </a:r>
          </a:p>
          <a:p>
            <a:pPr lvl="1"/>
            <a:r>
              <a:rPr lang="en-US" dirty="0"/>
              <a:t>8 channel 12bit ADC ADC128D818CIMPX   (I2C </a:t>
            </a:r>
            <a:r>
              <a:rPr lang="en-US" dirty="0" err="1"/>
              <a:t>addr</a:t>
            </a:r>
            <a:r>
              <a:rPr lang="en-US" dirty="0"/>
              <a:t> = 0x1D)</a:t>
            </a:r>
          </a:p>
          <a:p>
            <a:pPr lvl="2"/>
            <a:r>
              <a:rPr lang="en-US" dirty="0"/>
              <a:t>Ch0 Bank1_current(3.74K) VN5T006ASP ( 1A = 0.37V)</a:t>
            </a:r>
          </a:p>
          <a:p>
            <a:pPr lvl="2"/>
            <a:r>
              <a:rPr lang="en-US" dirty="0"/>
              <a:t>Ch1 Bank2_current (3.74K)</a:t>
            </a:r>
          </a:p>
          <a:p>
            <a:pPr lvl="2"/>
            <a:r>
              <a:rPr lang="en-US" dirty="0"/>
              <a:t>Ch2 </a:t>
            </a:r>
            <a:r>
              <a:rPr lang="en-US" dirty="0" err="1"/>
              <a:t>Aux_current</a:t>
            </a:r>
            <a:r>
              <a:rPr lang="en-US" dirty="0"/>
              <a:t> (3.74K)</a:t>
            </a:r>
          </a:p>
          <a:p>
            <a:pPr lvl="2"/>
            <a:r>
              <a:rPr lang="en-US" dirty="0"/>
              <a:t>Ch3 1/6 Bank1 Voltage</a:t>
            </a:r>
          </a:p>
          <a:p>
            <a:pPr lvl="2"/>
            <a:r>
              <a:rPr lang="en-US" dirty="0"/>
              <a:t>Ch4 1/6 Bank2 Voltage</a:t>
            </a:r>
          </a:p>
          <a:p>
            <a:pPr lvl="2"/>
            <a:r>
              <a:rPr lang="en-US" dirty="0"/>
              <a:t>Ch5 1/6 Aux Voltage</a:t>
            </a:r>
          </a:p>
          <a:p>
            <a:pPr lvl="2"/>
            <a:r>
              <a:rPr lang="en-US" dirty="0"/>
              <a:t>Ch6 3.3v Voltage</a:t>
            </a:r>
          </a:p>
          <a:p>
            <a:pPr lvl="2"/>
            <a:r>
              <a:rPr lang="en-US" dirty="0"/>
              <a:t>Ch7 5v Voltage</a:t>
            </a:r>
          </a:p>
        </p:txBody>
      </p:sp>
    </p:spTree>
    <p:extLst>
      <p:ext uri="{BB962C8B-B14F-4D97-AF65-F5344CB8AC3E}">
        <p14:creationId xmlns:p14="http://schemas.microsoft.com/office/powerpoint/2010/main" val="30198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254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I2C parts and registers</vt:lpstr>
      <vt:lpstr>I2C Power Board</vt:lpstr>
    </vt:vector>
  </TitlesOfParts>
  <Company>National Center for Atmospheric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Power PCB Rev.B</dc:title>
  <dc:creator>Chris Roden</dc:creator>
  <cp:lastModifiedBy>Chris Roden</cp:lastModifiedBy>
  <cp:revision>21</cp:revision>
  <dcterms:created xsi:type="dcterms:W3CDTF">2024-11-12T19:08:35Z</dcterms:created>
  <dcterms:modified xsi:type="dcterms:W3CDTF">2025-08-28T22:23:21Z</dcterms:modified>
</cp:coreProperties>
</file>