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6" r:id="rId7"/>
    <p:sldId id="273" r:id="rId8"/>
    <p:sldId id="268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25:45.9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246 0 24575,'0'0'0,"31"0"0,16 0 0,-1 0 0,5 0 0,-4 0 0,22 0 0,23 0 0,3 0 0,32 0 0,19 9 0,-4-1 0,-12 0 0,-14-1 0,-29 2 0,-24-2 0,-19-1 0,-13-2 0,-10-1 0,0 2 0,3 0 0,12 7 0,16 4 0,9 3 0,13 1 0,-2 2 0,-5-5 0,-6 1 0,-3-5 0,-6 0 0,1-3 0,4 6 0,6 1 0,6 2 0,5 1 0,16 1 0,-5 0 0,1-4 0,-6 0 0,-1-5 0,-13 1 0,-12-3 0,-1 1 0,-8-2 0,-8 2 0,-1-2 0,-2 1 0,-3-1 0,5 2 0,2-2 0,-2 3 0,-4-3 0,5-2 0,-7 2 0,-3-2 0,-3-2 0,-2-1 0,-1-1 0,-6 2 0,1 0 0,-1-1 0,1-1 0,2-1 0,0 0 0,1 2 0,1 1 0,1-1 0,-5 3 0,0-1 0,5 4 0,0 2 0,5 4 0,5 1 0,-1 2 0,-1-3 0,-6 1 0,2-1 0,-6 2 0,-1-4 0,-1 1 0,1-4 0,-4 2 0,-3 0 0,-4 3 0,1 1 0,-2 1 0,-2 2 0,-1 0 0,-1 5 0,-1 0 0,-1-1 0,0 0 0,0-1 0,-5 12 0,-3 7 0,-1 7 0,-2 3 0,0-5 0,-1-7 0,2-5 0,3-7 0,-3-7 0,3-4 0,-3-5 0,2-1 0,-3-2 0,2 1 0,2 2 0,-2-2 0,2 2 0,-3 3 0,2 1 0,-3-3 0,-2 2 0,-2-3 0,-2 5 0,-2-3 0,3 2 0,0-4 0,3 2 0,0-4 0,-5 2 0,-2 1 0,-1-1 0,-5-3 0,-9 9 0,1 2 0,-3 3 0,2-4 0,0 0 0,-1-4 0,3-1 0,-2-3 0,4-4 0,-9 2 0,-3 2 0,-1-2 0,-4 3 0,4-2 0,1-3 0,5-2 0,-2-1 0,0-3 0,3 0 0,-4-1 0,-4-1 0,3 1 0,-8 0 0,1-1 0,-8 1 0,1 0 0,-1 0 0,2 0 0,-4 0 0,3 0 0,7 0 0,-5 0 0,4 0 0,-3 0 0,-5 0 0,-3-4 0,-5 0 0,3 0 0,4-4 0,5 1 0,9 2 0,4 0 0,3-2 0,5 2 0,4 0 0,3-3 0,-9 1 0,1 2 0,2 1 0,2-3 0,3 2 0,-2 0 0,3 2 0,1 0 0,1-2 0,2 0 0,0 1 0,2 0 0,-1 2 0,1 1 0,0 0 0,-12-7 0,-1 0 0,1 0 0,-3-3 0,3 2 0,3 2 0,3 2 0,2 2 0,2 1 0,1-3 0,1 1 0,0 0 0,0 1 0,0 1 0,1-3 0,-1 0 0,-1 1 0,1 0 0,-4-2 0,-1 0 0,1 1 0,4-2 0,1 0 0,2 1 0,-1 2 0,0 2 0,3-4 0,-4 1 0,-1 1 0,3-3 0,0 0 0,0 2 0,-1 1 0,0 1 0,-1 1 0,-1 2 0,0-4 0,0 0 0,-1 0 0,1 1 0,3-4 0,1 2 0,0 0 0,3-3 0,-1 1 0,0 2 0,-6-3 0,-2 1 0,-1-3 0,0 2 0,5-3 0,0 2 0,4-2 0,1 2 0,3-3 0,-1 3 0,2-2 0,-1-7 0,1-5 0,-2-3 0,2-1 0,2 2 0,2 0 0,-2 2 0,2 1 0,0-11 0,-2 0 0,0-4 0,2-1 0,1 2 0,1 3 0,2 5 0,0 2 0,1 4 0,-4-4 0,1-2 0,-1 0 0,-4 1 0,2 1 0,0 2 0,2 2 0,1-3 0,1-4 0,2 0 0,-1-2 0,2 0 0,-1 3 0,0 2 0,0 2 0,1-6 0,-1 1 0,0 0 0,4 2 0,0 2 0,0 2 0,0 1 0,-2 2 0,4 4 0,3 4 0,4 4 0,3 4 0,-2-1 0,1 0 0,2 1 0,0 2 0,2-4 0,0 1 0,1 1 0,4-4 0,5 1 0,0 2 0,-5-3 0,-2 1 0,-1-3 0,-2 2 0,-4-3 0,0 2 0,-3-2 0,0 1 0,1-1 0,-2-2 0,-3-3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4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24575,'-22'1'0,"0"1"0,-22 5 0,39-6 0,3-1 0,0 0 0,-1 0 0,1 1 0,0-1 0,0 1 0,0 0 0,0-1 0,0 1 0,0 0 0,0 0 0,0 0 0,1 1 0,-3 0 0,3 0 0,0 0 0,0 0 0,0 0 0,0 0 0,1-1 0,-1 1 0,0 0 0,1 0 0,0 0 0,-1 0 0,1 0 0,0 1 0,0-1 0,1 3 0,-2 38 0,2 49 0,0-91 0,-1 0 0,0-1 0,1 1 0,-1 0 0,1-1 0,-1 1 0,1 0 0,-1-1 0,1 1 0,-1-1 0,1 1 0,-1-1 0,1 1 0,0-1 0,-1 1 0,1-1 0,0 0 0,-1 1 0,1-1 0,0 0 0,0 0 0,-1 1 0,1-1 0,0 0 0,0 0 0,0 0 0,-1 0 0,1 0 0,1 0 0,31-1 0,-24 1 0,31-2 0,-19 0 0,0 2 0,-1 0 0,30 4 0,-47-2 0,0-1 0,0 0 0,0 1 0,0 0 0,0-1 0,0 1 0,-1 0 0,1 1 0,0-1 0,-1 0 0,0 1 0,0-1 0,0 1 0,0 0 0,0 0 0,0-1 0,-1 1 0,1 1 0,1 5 0,2 3 0,-1 0 0,-1 0 0,4 24 0,-6-30 0,-1 0 0,1 0 0,-1 0 0,0 0 0,-1 0 0,1 0 0,-3 11 0,2-14 0,0-1 0,0 1 0,-1-1 0,1 1 0,0-1 0,-1 0 0,0 0 0,1 0 0,-1 0 0,0 0 0,0 0 0,0 0 0,0 0 0,0-1 0,0 1 0,-1-1 0,1 0 0,-1 1 0,-3 0 0,-10 4 0,1 0 0,-1-2 0,0 0 0,0-1 0,-1 0 0,1-1 0,-1-1 0,-18-1 0,31-1-1365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4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139 182 24575,'0'15'0,"-2"0"0,0 1 0,-1-1 0,0 0 0,-1 0 0,-1 0 0,0-1 0,-1 1 0,0-1 0,-10 14 0,0-5 0,13-20 0,0 0 0,1 0 0,0 1 0,-1-1 0,1 1 0,0 0 0,1-1 0,-1 1 0,1 0 0,-1 0 0,1 0 0,1 0 0,-1 0 0,0 0 0,1 6 0,0-7 0,0 0 0,0 0 0,0 0 0,0 0 0,1 0 0,-1 0 0,1 0 0,0 0 0,0 0 0,0-1 0,0 1 0,0 0 0,1-1 0,-1 1 0,1-1 0,0 1 0,0-1 0,0 0 0,0 0 0,0 1 0,0-2 0,5 4 0,-2-2 0,0-1 0,1 0 0,-1 0 0,1-1 0,-1 1 0,1-1 0,0 0 0,-1-1 0,1 0 0,11 0 0,6 1 0,-17-1 0,0 1 0,-1-1 0,1 1 0,0-2 0,0 1 0,-1-1 0,1 0 0,-1 0 0,1 0 0,10-4 0,-15 3 0,0 1 0,0-1 0,0 0 0,0 1 0,0-1 0,0 0 0,-1 0 0,1 0 0,0 1 0,-1-1 0,0 0 0,1 0 0,-1 0 0,0 0 0,0 0 0,0 0 0,0 0 0,0 0 0,0 0 0,-1 0 0,0-2 0,-12-42 0,13 46 0,-4-10 0,-14-35 0,17 43 0,0-1 0,0 1 0,-1-1 0,1 1 0,-1-1 0,0 1 0,0 0 0,0 0 0,0 0 0,0 0 0,0 0 0,0 1 0,-3-3 0,0 2 0,0 1 0,0 0 0,0 0 0,0 0 0,-7 0 0,9 1 0,0 0 0,0 0 0,0 0 0,0-1 0,0 1 0,0-1 0,0 0 0,0 0 0,0 0 0,0 0 0,1 0 0,-1-1 0,0 1 0,1-1 0,-1 0 0,1 1 0,0-1 0,-3-3 0,-8-12 0,2 1 0,0-2 0,1 1 0,0-2 0,2 1 0,-11-34 0,14 38 0,2-1 0,-3-25 0,5 34 0,1-1 0,0 0 0,0 0 0,0 0 0,1 1 0,0-1 0,0 0 0,3-7 0,-2 12 0,-1 1 0,0-1 0,1 1 0,-1 0 0,0 0 0,1 0 0,-1 0 0,1 0 0,0 0 0,-1 0 0,1 0 0,0 0 0,0 1 0,-1-1 0,1 1 0,0-1 0,0 1 0,0 0 0,0 0 0,0 0 0,0 0 0,-1 0 0,1 0 0,4 1 0,0 0 0,0-1 0,0 2 0,0-1 0,0 0 0,0 1 0,10 5 0,-5-1 0,-2-1 0,-1 0 0,0 0 0,0 0 0,12 12 0,-17-14 0,-1-1 0,0 1 0,0 0 0,0 0 0,0 0 0,-1 0 0,1 1 0,-1-1 0,0 0 0,1 1 0,-2-1 0,1 1 0,0-1 0,-1 1 0,0-1 0,1 6 0,-1 6 211,-2 20-1787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4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24575,'-2'0'0,"1"1"0,0 0 0,0 0 0,0 0 0,0-1 0,0 1 0,0 0 0,0 1 0,0-1 0,0 0 0,0 0 0,0 2 0,-3 2 0,-10 12 0,-86 93 0,97-106 0,0 0 0,1 0 0,-1 1 0,1-1 0,0 1 0,-1 5 0,-6 10 0,2-9 0,2 1 0,-1 0 0,2 0 0,0 0 0,0 1 0,1 0 0,0-1 0,1 1 0,0 16 0,2-23 0,0-1 0,0 1 0,1 0 0,0 0 0,0 0 0,1-1 0,-1 1 0,1-1 0,1 1 0,-1-1 0,1 0 0,0 0 0,0 0 0,0 0 0,0 0 0,1-1 0,0 1 0,0-1 0,0 0 0,1 0 0,-1-1 0,10 6 0,-7-4 0,0 0 0,1-1 0,-1 0 0,1 0 0,0-1 0,0 0 0,1 0 0,-1-1 0,0 0 0,1-1 0,-1 0 0,1 0 0,10 0 0,-18-2 0,0 1 0,0-1 0,0 1 0,0-1 0,0 1 0,0-1 0,1 0 0,-1 0 0,0 1 0,-1-1 0,1 0 0,0 0 0,0 0 0,0 0 0,0 0 0,-1 0 0,1 0 0,-1 0 0,1 0 0,-1 0 0,1-1 0,-1 1 0,1 0 0,-1 0 0,0-1 0,0 1 0,0 0 0,0-3 0,1-42 0,-1 38 0,-2-6 0,0 0 0,-1 0 0,0 0 0,-1 0 0,-1 1 0,0 0 0,-10-18 0,14 30 15,0 0-1,1-1 1,-1 1-1,-1 0 1,1-1-1,0 1 1,0 0-1,0 0 1,-1 0-1,1 0 1,0 0-1,-1 0 1,1 0-1,-1 0 1,1 1-1,-1-1 1,1 1 0,-1-1-1,0 1 1,-2-1-1,-38 1-482,23 1-734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5:2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24575,'124'0'-1365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06:33:23.9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 24,'-1'0,"-1"0,-2 0,0-1,-2 0,1-2,1 1,-1 0,0 0,-1-1,1 1,-1 1,0 0,2 1,3 0,5-1,4 0,0-1,1 2,-1-1,0 1,-1-1,-1 2,-1 1,-1-1,1 1,0 0,1 1,-1-1,1 1,-1 1,-2 1,1-1,-2 0,0 1,0 0,1-1,0 0,0 2,0 0,0 0,0 1,0-1,0 0,-1 1,0-1,-1 0,-1 0,0-1,0 1,0 0,0 0,0 0,0 0,0 0,0-1,0 1,0 0,0 0,0 0,0 0,0 0,0 0,0 0,0-1,0 1,-1 0,-2-1,0 0,-1-1,0 0,-1-1,0-1,0-1,-1-1,1 0,-1 0,0 0,0 0,0 0,-1-1,-1 1,2-1,6 0,4 0,4 0,3 0,0 0,0 1,-1 0,0 0,-2 0,-1 0,0 0,-1 0,0 0,-1 0,1 0,0 0,-1 0,1 0,0 0,0 0,0 0,0 0,-1 0,-1 0,-2 0,-4 0,-6 0,-4 0,-1 0,-4 0,-2 0,1 0,0 0,2 0,3 0,3 0,3 0,7 0,3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3:3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21 24575,'-28'-4'0,"24"3"0,0 0 0,1 0 0,-1 1 0,0-1 0,1 1 0,-1 0 0,0 0 0,1 0 0,-1 0 0,0 1 0,0-1 0,-5 3 0,7-1 0,1 0 0,-1 0 0,0 0 0,1 0 0,0 0 0,0 1 0,-1-1 0,1 1 0,0-1 0,1 1 0,-1-1 0,0 1 0,1-1 0,0 1 0,-1-1 0,1 1 0,0 0 0,0-1 0,1 1 0,-1 3 0,1-6 0,-1 0 0,0 0 0,1 1 0,-1-1 0,0 0 0,1 0 0,-1 0 0,0 0 0,1 0 0,-1 0 0,0 1 0,1-1 0,-1 0 0,0 0 0,1 0 0,-1 0 0,1 0 0,-1 0 0,0 0 0,1-1 0,-1 1 0,0 0 0,1 0 0,-1 0 0,0 0 0,1 0 0,-1 0 0,0-1 0,1 1 0,-1 0 0,0 0 0,0 0 0,1-1 0,-1 1 0,14-12 0,-9 8 0,6-5 0,-3 3 0,0 0 0,0 0 0,0 1 0,1 0 0,0 0 0,-1 1 0,12-4 0,-19 8 0,1 0 0,-1 0 0,0 1 0,1-1 0,-1 0 0,0 1 0,0-1 0,0 0 0,1 1 0,-1-1 0,0 1 0,0 0 0,0-1 0,0 1 0,0 0 0,0 0 0,0 0 0,0 0 0,0 0 0,0 0 0,0 0 0,-1 0 0,1 0 0,0 0 0,0 2 0,17 33 0,-17-32 0,2 8 0,0 0 0,-1 0 0,-1 0 0,0-1 0,0 2 0,-2-1 0,-1 17 0,1-13 0,0-10 0,1-1 0,-1 1 0,-1 0 0,1-1 0,-1 1 0,0 0 0,0-1 0,-1 0 0,1 1 0,-1-1 0,0 0 0,-1-1 0,1 1 0,-1 0 0,-7 6 0,-15 2 0,8-4 0,15-7 0,9-1 0,179-1-1365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3:3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24575,'19'-28'0,"-15"23"0,1 0 0,1 0 0,-1 1 0,1 0 0,0 0 0,7-4 0,-11 7 0,-1 0 0,1 0 0,-1 1 0,1-1 0,0 0 0,0 1 0,-1-1 0,1 1 0,0 0 0,0-1 0,-1 1 0,1 0 0,0 0 0,0 0 0,0 0 0,-1 0 0,1 1 0,0-1 0,0 1 0,-1-1 0,1 1 0,0-1 0,-1 1 0,1 0 0,0 0 0,-1 0 0,1 0 0,1 1 0,0 2 0,0 0 0,0 0 0,0 0 0,0 0 0,0 0 0,-1 0 0,0 1 0,0-1 0,0 1 0,-1 0 0,1 0 0,-1 0 0,0-1 0,0 1 0,-1 0 0,1 0 0,-1 0 0,-1 9 0,0-9 0,1 0 0,-1 0 0,0 0 0,-1 0 0,1-1 0,-1 1 0,0-1 0,0 1 0,0-1 0,-5 8 0,-35 40 0,32-41 0,10-11 0,0 1 0,0-1 0,0 0 0,-1 0 0,1 0 0,0 0 0,0 1 0,0-1 0,0 0 0,0 0 0,0 0 0,-1 1 0,1-1 0,0 0 0,0 0 0,0 1 0,0-1 0,0 0 0,0 0 0,0 0 0,0 1 0,0-1 0,0 0 0,0 0 0,0 1 0,0-1 0,0 0 0,0 0 0,0 0 0,0 1 0,1-1 0,-1 0 0,0 0 0,0 1 0,0-1 0,0 0 0,0 0 0,1 0 0,11 5 0,27-1 0,-22-3 0,19 2 295,-22-2-849,0 0 1,17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3:54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1743 91 24575,'-3'1'0,"-1"0"0,1-1 0,-1 1 0,1-1 0,-1 0 0,1 0 0,-1 0 0,-5-2 0,-16-1 0,-30-8 0,48 9 0,1 0 0,-1 0 0,1 0 0,0-1 0,0 0 0,0 0 0,0-1 0,0 1 0,1-1 0,-6-6 0,1-11 0,10 20 0,0-1 0,-1 1 0,1-1 0,-1 1 0,1-1 0,-1 1 0,0-1 0,1 1 0,-1 0 0,0-1 0,-2-1 0,3 3 0,-1 0 0,1 0 0,-1 0 0,1 1 0,0-1 0,-1 0 0,1 0 0,-1 0 0,1 0 0,-1 1 0,1-1 0,0 0 0,-1 0 0,1 1 0,-1-1 0,1 0 0,0 1 0,0-1 0,-1 0 0,1 1 0,0-1 0,-1 1 0,1-1 0,0 0 0,0 1 0,0-1 0,-1 1 0,1 0 0,-9 17 0,8-15 0,-9 20 0,1 1 0,0 0 0,-8 48 0,-4 77 0,18-118 0,2-14 0,0 0 0,1 1 0,1-1 0,7 33 0,21 67 0,-19-85 0,-2 1 0,4 11 0,1-1 0,24 52 0,-31-85 0,0-1 0,1 0 0,-1 0 0,2 0 0,-1-1 0,15 12 0,-9-8 0,21 24 0,8 14 0,59 53 0,3 2 0,-105-105 0,1 0 0,0 0 0,0 0 0,0 0 0,0 0 0,0 0 0,0-1 0,0 1 0,0 0 0,0 0 0,0 0 0,0 0 0,0 0 0,0 0 0,0-1 0,0 1 0,0 0 0,0 0 0,0 0 0,1 0 0,-1 0 0,0 0 0,0-1 0,0 1 0,0 0 0,0 0 0,0 0 0,0 0 0,0 0 0,0 0 0,0 0 0,1 0 0,-1 0 0,0-1 0,0 1 0,0 0 0,0 0 0,0 0 0,0 0 0,1 0 0,-1 0 0,0 0 0,0 0 0,0 0 0,0 0 0,0 0 0,0 0 0,1 0 0,-1 0 0,0 0 0,0 0 0,0 0 0,0 0 0,0 0 0,0 0 0,1 0 0,-1 0 0,0 1 0,0-1 0,0 0 0,0 0 0,0 0 0,-2-24 0,-9-34 0,10 54 0,-62-249 0,43 190 0,-53-117 0,72 178 0,1 1 0,-1 0 0,0 0 0,1 0 0,-1-1 0,0 1 0,0 0 0,0 0 0,0 0 0,0 0 0,0 0 0,0 0 0,0 1 0,0-1 0,0 0 0,0 0 0,-1 1 0,1-1 0,0 1 0,0-1 0,-1 1 0,1 0 0,0-1 0,-1 1 0,1 0 0,-1 0 0,1 0 0,0 0 0,-1 0 0,1 0 0,0 0 0,-1 0 0,-1 1 0,-10 0 0,-151 4 0,-236 14 0,343-13 0,-236 25 0,286-29 0,0 0 0,0 0 0,1 1 0,-1 0 0,1 0 0,0 1 0,-1 0 0,2 0 0,-9 7 0,1-2 0,-30 24 0,-77 74 0,96-82 0,1 1 0,2 0 0,1 2 0,-22 39 0,40-62 0,0-1 0,0 1 0,0 0 0,1 0 0,0 0 0,0 0 0,0 0 0,0 0 0,1 0 0,0 0 0,0 0 0,1 7 0,2 5 0,1 0 0,8 22 0,-5-17 0,12 43 0,40 124 0,-43-146 0,2-1 0,32 54 0,-13-34 0,66 86 0,-91-132 0,15 27 0,8 13 0,-31-51 0,0 0 0,0-1 0,1 1 0,-1-1 0,1 0 0,0 0 0,0-1 0,6 4 0,-9-6 0,1 0 0,-1 0 0,0-1 0,0 1 0,1-1 0,-1 1 0,0-1 0,1 0 0,-1 0 0,0 0 0,1 0 0,-1-1 0,0 1 0,1-1 0,-1 1 0,0-1 0,0 0 0,3-1 0,5-2 0,-1-2 0,17-10 0,-15 8 0,57-41 0,-2-3 0,-2-2 0,68-78 0,155-204 0,-201 231 0,-61 75 0,-6 8 0,0 0 0,-2-1 0,28-49 0,-42 67 0,-1 0 0,1-1 0,-1 0 0,0 1 0,0-1 0,-1 0 0,0 0 0,0 0 0,0 0 0,-1 0 0,1 0 0,-2 0 0,1-1 0,-1 1 0,0 0 0,0 0 0,0 0 0,-1 1 0,0-1 0,0 0 0,0 1 0,-1-1 0,0 1 0,-4-6 0,5 8 0,-1 0 0,1 1 0,-1-1 0,0 1 0,1-1 0,-1 1 0,0 0 0,0 1 0,-1-1 0,1 0 0,0 1 0,-1 0 0,1-1 0,0 1 0,-6 0 0,-5-1 0,0 0 0,-24 1 0,14 1 0,-1055-19 0,876 9 0,75 1 0,72 8 0,29 2 0,-1-2 0,0-2 0,-34-6 0,61 9 0,1 0 0,-1 0 0,0 0 0,1 0 0,-1-1 0,1 1 0,-1 0 0,0 0 0,1 0 0,-1-1 0,1 1 0,-1 0 0,0-1 0,1 1 0,-1-1 0,1 1 0,-1-1 0,1 1 0,0-1 0,-2 0 0,3 0 0,-1 1 0,0 0 0,0-1 0,0 1 0,0-1 0,0 1 0,1 0 0,-1-1 0,0 1 0,0-1 0,1 1 0,-1 0 0,0-1 0,1 1 0,-1 0 0,0 0 0,1-1 0,-1 1 0,1 0 0,-1 0 0,0-1 0,2 1 0,35-14 0,-25 10 0,54-22 0,110-25 0,75-1 0,-88 20 0,-104 19 0,330-61 0,-301 61 0,1 5 0,128 4 0,-184 6 0,-1 2 0,0 2 0,0 0 0,0 3 0,33 12 0,-21-3 0,0 2 0,72 45 0,-80-40 0,-1 1 0,-1 1 0,-2 2 0,-1 2 0,-1 0 0,-1 2 0,-2 2 0,39 64 0,-40-52 0,-1 2 0,-3 0 0,-2 1 0,-3 1 0,-1 0 0,14 90 0,-28-129 0,0 0 0,-1 0 0,-1 0 0,-1 21 0,0-28 0,0 0 0,0 0 0,-1 0 0,1 0 0,-1 0 0,0 0 0,0-1 0,-1 1 0,0-1 0,1 0 0,-1 0 0,-1 0 0,-6 7 0,-32 25 0,-2-2 0,-53 32 0,44-31 0,-228 134 0,215-136 0,-2-2 0,-103 30 0,-245 32 0,208-51 0,204-41 0,0 1 0,0 0 0,0 0 0,1 0 0,-1 1 0,0-1 0,1 1 0,0 0 0,0 0 0,0 0 0,0 1 0,-4 4 0,-4 5 0,-5 4 0,-40 40 0,2 3 0,-78 115 0,67-53 0,7-13 0,57-107 0,0 0 0,0-1 0,-1 1 0,1 0 0,0-1 0,-1 1 0,1 0 0,-1-1 0,0 0 0,1 1 0,-4 0 0,4-1 0,0-1 0,0 1 0,0-1 0,0 0 0,0 0 0,0 0 0,0 1 0,0-1 0,0 0 0,0 0 0,0 0 0,0-1 0,0 1 0,0 0 0,-1 0 0,1 0 0,-1-1 0,-1-1 0,-1-1 0,1 1 0,-1 0 0,1-1 0,0 0 0,0 0 0,0 0 0,1 0 0,-1 0 0,-2-4 0,-20-33 0,2-1 0,1-1 0,2-1 0,2-1 0,-18-67 0,32 97 0,-1-1 0,0-1 0,2 1 0,0-1 0,0 1 0,1-1 0,1-24 0,2 37 0,-1 0 0,1 0 0,0 0 0,0 0 0,1 1 0,-1-1 0,0 0 0,1 1 0,0-1 0,3-4 0,26-23 0,-19 18 0,9-8-1365,0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08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569 342 24575,'-4'1'0,"1"-1"0,-1-1 0,0 1 0,1 0 0,-1-1 0,1 0 0,-5-1 0,7 2 0,1-1 0,-1 1 0,0-1 0,0 1 0,1-1 0,-1 0 0,0 1 0,0-1 0,1 0 0,-1 0 0,1 1 0,-1-1 0,1 0 0,-1 0 0,1 0 0,0 0 0,-1 0 0,1 0 0,0 1 0,-1-1 0,1 0 0,0 0 0,0 0 0,0 0 0,0 0 0,0 0 0,0 0 0,0 0 0,1 0 0,-1-1 0,3-40 0,-3-58 0,-1 43 0,2 55 0,-1 1 0,0-1 0,0 0 0,-1 1 0,1-1 0,0 1 0,-1-1 0,1 0 0,0 1 0,-1-1 0,0 1 0,1-1 0,-1 1 0,0 0 0,0-1 0,0 1 0,0 0 0,0-1 0,0 1 0,0 0 0,-2-1 0,1 0 0,-1 1 0,1 0 0,-1 0 0,1 0 0,-1 0 0,0 1 0,1-1 0,-1 1 0,0 0 0,0-1 0,-4 1 0,59 2 0,83 12 0,54 22 0,-39-7 0,-128-26 0,478 63 0,-126-56 0,-361-10 0,-31 0 0,-189-15 0,-150-1 0,219 30 0,110-11 0,22-2 0,0 0 0,0-1 0,0 1 0,0-1 0,0 0 0,0-1 0,-6 0 0,12 1 0,0 0 0,-1 0 0,1-1 0,0 1 0,0 0 0,0 0 0,-1 0 0,1-1 0,0 1 0,0 0 0,0 0 0,0 0 0,-1-1 0,1 1 0,0 0 0,0 0 0,0-1 0,0 1 0,0 0 0,0 0 0,0-1 0,0 1 0,0 0 0,0 0 0,0-1 0,0 1 0,0 0 0,0-1 0,0 1 0,0 0 0,0 0 0,0-1 0,0 1 0,0 0 0,0 0 0,0-1 0,0 1 0,1 0 0,-1 0 0,0 0 0,0-1 0,0 1 0,0 0 0,1 0 0,-1 0 0,0-1 0,0 1 0,0 0 0,1 0 0,-1 0 0,0 0 0,0 0 0,1 0 0,-1-1 0,0 1 0,1 0 0,14-11 0,-14 10 0,9-5 0,-1 1 0,1 0 0,1 1 0,-1 0 0,1 0 0,0 1 0,-1 0 0,22-2 0,6 3 0,49 2 0,-36 1 0,17-1 0,147-7 0,-192 4 0,0-1 0,-1-1 0,0-1 0,31-13 0,-90 15 0,-22 7 0,-102 19 0,45-5 0,25-5 0,-128 12 0,103-24 0,78-1 0,0 1 0,-41 6 0,263-27 0,51-26 0,-72 12 0,-11 8 0,243-12 0,-385 39 0,17-2 0,1 2 0,-1 1 0,55 8 0,-82-9 0,0 0 0,0 0 0,0 0 0,0 0 0,-1 1 0,1-1 0,0 0 0,0 0 0,0 0 0,0 0 0,0 0 0,0 0 0,0 0 0,0 1 0,0-1 0,0 0 0,0 0 0,0 0 0,0 0 0,0 0 0,0 1 0,0-1 0,0 0 0,0 0 0,0 0 0,0 0 0,0 0 0,0 1 0,0-1 0,0 0 0,0 0 0,0 0 0,0 0 0,0 0 0,0 0 0,0 1 0,0-1 0,1 0 0,-1 0 0,0 0 0,0 0 0,0 0 0,0 0 0,0 0 0,0 0 0,0 0 0,0 0 0,1 1 0,-1-1 0,0 0 0,0 0 0,0 0 0,-15 4 0,-88 14 0,-169 5 0,181-17 0,-1 0 0,-620 23 0,696-29 0,41-1 0,162-1 0,267 5 0,-434-2 0,-28 0 0,-38-1 0,-493-18 0,-5 28 0,512-8 0,26 0 0,17-1 0,26-1 0,330-16 0,-156 2 0,-122 17 0,-39-1 0,-164-12 0,-576-15 0,1416 26 0,-852-1 0,-553 10 0,659-8 0,40-2 0,109-1 0,1-7 0,135-24 0,-238 26 0,-26 5 0,-4 0 0,-14-1 0,-27-1 0,-507 3 0,349 1 0,181-1 0,36 0 0,412-9 0,-16 0 0,-30 25 0,-107-1 0,-138-5 0,-135-10 0,0 0 0,0 0 0,-1 0 0,1 0 0,0 0 0,-1 0 0,1 0 0,0 1 0,0-1 0,-1 0 0,1 0 0,0 1 0,-1-1 0,1 0 0,0 1 0,-1-1 0,1 0 0,0 1 0,-1-1 0,1 1 0,-1-1 0,1 2 0,-1-2 0,0 1 0,0-1 0,0 1 0,0-1 0,0 1 0,-1 0 0,1-1 0,0 1 0,-1-1 0,1 1 0,0-1 0,-1 0 0,1 1 0,0-1 0,-1 1 0,1-1 0,-1 0 0,1 1 0,-1-1 0,1 0 0,-1 1 0,-36 16 0,-17-2 0,-1-3 0,0-3 0,-85 5 0,82-9 0,-241 17-197,-209 23-241,635-55 434,-31 5 114,79-11 70,-9 0-5,170 6-1,-335 10-174,0 0 0,0 0 0,0 0 0,-1 0 0,1 0 0,0 0 0,0 0 0,0 0 0,0 0 0,0 1 0,0-1 0,-1 0 0,1 0 0,0 1 0,0-1 0,0 1 0,-1-1 0,1 1 0,1 0 0,-2-1 0,-1 1 0,1 0 0,0-1 0,0 0 0,0 1 0,0-1 0,-1 1 0,1-1 0,0 1 0,-1-1 0,1 1 0,0-1 0,-1 0 0,1 1 0,0-1 0,-1 0 0,1 1 0,-1-1 0,1 0 0,-1 1 0,1-1 0,-1 0 0,-38 18 0,-10-2 0,-2-2 0,-60 9 0,-107 5 0,147-20 0,15-1 0,-108 9 0,160-15 0,0-1 0,0 0 0,0 0 0,-1-1 0,-6-1 0,10 2 0,1 0 0,0 0 0,0 0 0,0 0 0,0 0 0,-1 0 0,1 0 0,0 0 0,0 0 0,0 0 0,0-1 0,-1 1 0,1 0 0,0 0 0,0 0 0,0 0 0,0 0 0,0 0 0,0-1 0,-1 1 0,1 0 0,0 0 0,0 0 0,0 0 0,0-1 0,0 1 0,0 0 0,0 0 0,0 0 0,0-1 0,0 1 0,0 0 0,0 0 0,0 0 0,0 0 0,0-1 0,0 1 0,0 0 0,0-1 0,12-9 0,22-9 0,-26 16 0,0-1 0,-1 0 0,1-1 0,-1 0 0,0 0 0,0 0 0,9-11 0,-16 16 0,0 0 0,1-1 0,-1 1 0,0 0 0,0-1 0,1 1 0,-1 0 0,0-1 0,0 1 0,0 0 0,0-1 0,1 1 0,-1-1 0,0 1 0,0 0 0,0-1 0,0 1 0,0-1 0,0 1 0,0 0 0,0-1 0,0 1 0,0-1 0,-1 1 0,1 0 0,0-1 0,0 1 0,0-1 0,0 1 0,-1-1 0,-12-7 0,-19 0 0,-59-1 0,-114 4 0,24 2 0,180 3 0,-4 0 0,1 0 0,0-1 0,0 1 0,-1-1 0,1 0 0,-8-2 0,12 2 0,-1 1 0,0-1 0,0 0 0,1 1 0,-1-1 0,0 0 0,1 1 0,-1-1 0,0 0 0,1 0 0,-1 0 0,1 1 0,0-1 0,-1 0 0,1 0 0,0 0 0,-1 0 0,1 0 0,0 0 0,0 0 0,0 0 0,0 0 0,0 0 0,0 0 0,0 0 0,0 0 0,0 0 0,0 0 0,0 0 0,1 1 0,-1-1 0,0 0 0,2-2 0,-2 3 0,0 0 0,0 0 0,0 0 0,0-1 0,0 1 0,0 0 0,0 0 0,0 0 0,1 0 0,-1-1 0,0 1 0,0 0 0,0 0 0,0 0 0,1 0 0,-1 0 0,0 0 0,0 0 0,0-1 0,0 1 0,1 0 0,-1 0 0,0 0 0,0 0 0,0 0 0,1 0 0,-1 0 0,0 0 0,0 0 0,0 0 0,1 0 0,-1 0 0,0 0 0,0 0 0,0 0 0,1 0 0,-1 0 0,0 0 0,0 1 0,0-1 0,1 0 0,-1 0 0,0 0 0,0 0 0,0 0 0,0 0 0,0 1 0,1-1 0,-1 0 0,0 0 0,0 0 0,0 0 0,0 1 0,0-1 0,0 0 0,11 13 0,-10-11 0,103 152 0,-94-134 0,-1 0 0,10 34 0,-10-28 0,43 96 0,-22-54 0,-28-63 0,2 5 0,1 0 0,0 0 0,9 13 0,-13-21 0,1 0 0,0 0 0,-1 0 0,1 0 0,0 0 0,0 0 0,1 0 0,-1-1 0,0 1 0,0-1 0,1 0 0,-1 1 0,1-1 0,-1 0 0,1-1 0,0 1 0,-1 0 0,1-1 0,3 1 0,189-4 0,-48-1 0,-117 5 0,1-2 0,-1-1 0,0-1 0,51-13 0,-31 4 0,0 2 0,1 2 0,0 3 0,52 1 0,209 18 0,-253-10 0,80 4 0,250 29 0,-383-36 0,4 0 0,-1 0 0,0 1 0,0 0 0,0 1 0,0 0 0,-1 1 0,9 4 0,-16-8 0,-1 0 0,0 0 0,0 1 0,1-1 0,-1 0 0,0 0 0,0 0 0,1 0 0,-1 1 0,0-1 0,0 0 0,0 0 0,1 1 0,-1-1 0,0 0 0,0 0 0,0 1 0,0-1 0,0 0 0,0 1 0,0-1 0,0 0 0,0 1 0,1-1 0,-1 0 0,0 0 0,0 1 0,-1-1 0,1 0 0,0 1 0,0-1 0,0 0 0,0 1 0,0-1 0,0 0 0,0 0 0,0 1 0,0-1 0,-1 0 0,1 0 0,0 1 0,0-1 0,0 0 0,-1 0 0,1 1 0,0-1 0,0 0 0,-1 0 0,1 0 0,0 0 0,0 1 0,-1-1 0,1 0 0,0 0 0,-1 0 0,-18 8 0,-75 14 0,51-13 0,-58 20 0,74-19 0,-18 8 0,0-2 0,-2-3 0,-73 14 0,55-23 0,45-3 0,-1 0 0,0 1 0,1 1 0,-35 10 0,26-2 0,-1-2 0,-37 7 0,-340 87 0,402-101 0,0-1 0,-1-1 0,1 1 0,0-1 0,0 0 0,0 0 0,0 0 0,0-1 0,0 0 0,-1 0 0,2 0 0,-8-3 0,-7-3 0,-32-19 0,22 11 0,-133-52 0,91 40 0,61 21 0,15 3 0,21 2 0,-23 1 0,341 11 0,-2 30 0,-39 20 0,333 56 0,-584-111 0,41 8 0,-92-14 0,0 0 0,0 0 0,-1 1 0,1-1 0,0 0 0,-1 0 0,1 0 0,0 0 0,-1 1 0,1-1 0,0 0 0,-1 1 0,1-1 0,-1 0 0,1 1 0,0-1 0,-1 1 0,1-1 0,-1 1 0,1-1 0,-1 1 0,0-1 0,1 1 0,-1-1 0,1 1 0,-1 0 0,0-1 0,0 1 0,1 0 0,-1-1 0,0 1 0,0 0 0,0-1 0,0 1 0,0 0 0,0-1 0,0 1 0,0 0 0,0 0 0,0-1 0,0 1 0,0 0 0,0-1 0,-1 1 0,1 0 0,0-1 0,0 1 0,-1 0 0,1-1 0,0 1 0,-1-1 0,0 2 0,-3 3 0,0 0 0,0 0 0,-1 0 0,-6 5 0,11-10 0,-15 12 0,0-1 0,-1-1 0,0 0 0,0-1 0,-1-1 0,0 0 0,-1-1 0,1-1 0,-1-1 0,-23 3 0,-24 2 0,-104 2 0,138-11 0,-843 0-773,859-1 784,-23-2-34,36 2 31,1 0 1,-1 0-1,0-1 0,1 1 1,-1-1-1,0 1 0,1-1 0,-1 0 1,1 1-1,-1-1 0,1 0 1,-1 0-1,1 0 0,-1 0 0,1-1 1,-2 0-1,3 1 3,0 0-1,-1 0 1,1 0-1,-1 0 1,1 0 0,0 0-1,0 1 1,0-1-1,-1 0 1,1 0 0,0 0-1,0 0 1,0 0 0,0 0-1,1 0 1,-1 0-1,0 0 1,0 0 0,0 0-1,1 0 1,-1 0-1,1 1 1,-1-1 0,0 0-1,1 0 1,-1 0 0,1 1-1,0-1 1,-1 0-1,1 1 1,0-1 0,-1 0-1,1 1 1,0-1 0,0 1-1,0-1 1,1 0-1,36-18 229,-36 18-237,92-33-2,2 4 0,0 5 0,189-25 0,-167 38 0,143 4 0,116 30 0,-313-14 0,0 2 0,-2 3 0,71 25 0,-43-6 0,121 62 0,-201-89 0,-1 0 0,1 0 0,-1 1 0,15 13 0,-21-16 0,1 1 0,-1 0 0,0-1 0,0 1 0,-1 1 0,1-1 0,-1 0 0,0 1 0,0-1 0,-1 1 0,1-1 0,1 10 0,0 1 0,-2-1 0,1 1 0,-2-1 0,0 1 0,-3 26 0,1-32 0,1-1 0,-1 0 0,-1 0 0,0-1 0,0 1 0,0 0 0,-1-1 0,0 0 0,-1 0 0,0 0 0,-9 11 0,5-8 0,-1 0 0,0-1 0,0-1 0,-1 1 0,1-2 0,-2 1 0,1-2 0,-1 1 0,0-2 0,-1 0 0,1 0 0,-25 5 0,-29-1 0,-67 1 0,92-8 0,8 0-3,-480 32-530,-6 31 46,510-64 549,-23 4 502,31-5-544,0 0 0,0 1 0,0-1-1,-1 0 1,1 0 0,0 0 0,0-1 0,0 1 0,0 0 0,-1 0-1,1-1 1,0 1 0,0-1 0,0 1 0,0-1 0,0 1 0,0-1 0,0 1-1,-2-2 1,3 1-20,0 0 0,-1 0 0,1 0 0,0-1 0,0 1 0,0 0 0,0 0 0,0 0 0,0 0 0,0 0 0,0 0 0,0 0 0,0 0 0,0 0 0,1 0 0,-1 0 0,1 0 0,-1 0 0,0 0 0,1 0 0,-1 0 0,2-1 0,15-21 0,-16 21 0,20-22 0,1 1 0,0 2 0,2 0 0,1 1 0,0 2 0,1 0 0,54-26 0,-79 43 0,0 0 0,0 1 0,-1-1 0,1 1 0,0 0 0,0-1 0,0 1 0,0 0 0,0-1 0,0 1 0,0 0 0,0 0 0,0 0 0,0 0 0,0 0 0,0 0 0,0 0 0,0 0 0,0 0 0,0 0 0,0 1 0,0-1 0,0 0 0,0 1 0,0-1 0,0 1 0,0-1 0,0 1 0,0-1 0,0 2 0,1 0 0,0 1 0,-1 0 0,0 0 0,1 0 0,-1 0 0,-1 0 0,1 0 0,1 4 0,0 3 0,27 138-1365,-28-132-5461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26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189 400 24575,'-1'2'0,"-1"0"0,1-1 0,-1 1 0,0-1 0,0 1 0,1-1 0,-1 0 0,0 0 0,0 0 0,0 0 0,-4 2 0,-4 2 0,8-4 0,0 0 0,0 0 0,0 0 0,-1 0 0,1 0 0,0 0 0,0 0 0,0-1 0,-1 1 0,1-1 0,0 0 0,-1 0 0,1 0 0,-1 0 0,1 0 0,0 0 0,-1 0 0,1-1 0,0 1 0,0-1 0,-1 0 0,1 0 0,0 1 0,0-1 0,0-1 0,0 1 0,0 0 0,0-1 0,0 1 0,-2-2 0,2 0 0,0 0 0,0 1 0,0-1 0,0 0 0,0 0 0,1 0 0,-1 0 0,1 0 0,0 0 0,0-1 0,0 1 0,0 0 0,1-1 0,-1-5 0,-2-50 0,3 59 0,0-26 0,-1 14 0,0-1 0,2 0 0,-1 1 0,2-1 0,-1 1 0,2 0 0,0-1 0,0 1 0,1 0 0,6-12 0,-8 20 0,1 0 0,0 1 0,0-1 0,0 1 0,0 0 0,1-1 0,-1 1 0,1 1 0,0-1 0,0 1 0,0-1 0,0 1 0,0 0 0,1 0 0,-1 1 0,1 0 0,-1-1 0,1 1 0,-1 1 0,1-1 0,-1 1 0,8 0 0,-4 0 0,1 0 0,-1 1 0,0 0 0,1 0 0,-1 1 0,0 0 0,0 0 0,0 1 0,0 0 0,-1 1 0,14 7 0,-17-8 0,1 0 0,-1 1 0,0-1 0,0 1 0,0 0 0,-1 0 0,1 0 0,-1 0 0,0 1 0,0 0 0,-1-1 0,1 1 0,-1 0 0,0 0 0,0 0 0,-1 0 0,1 1 0,-1-1 0,-1 0 0,1 1 0,0 6 0,3 23 0,9 35 0,-4-22 0,-6-38 0,-3-8 0,1 0 0,-1 0 0,0-1 0,1 1 0,-1 0 0,0 0 0,0-1 0,0 1 0,0 0 0,0 0 0,-1 1 0,0-2 0,1 0 0,-1 0 0,0-1 0,1 1 0,-1 0 0,0-1 0,0 1 0,0 0 0,0-1 0,1 1 0,-1-1 0,0 0 0,0 1 0,0-1 0,0 0 0,0 0 0,0 1 0,0-1 0,0 0 0,0 0 0,0 0 0,0 0 0,0 0 0,-2-1 0,-26 2 0,-51 8 0,34-8 0,27-1 0,16 0 0,5 0 0,715 0 0,-658 6 0,359-6 0,-408-1 0,-1 0 0,1-1 0,-1 0 0,12-4 0,15-3 0,17 3 0,-1 2 0,70 4 0,-47 1 0,-51 3 0,-21-3 0,1-1 0,-1 1 0,1 0 0,-1-1 0,1 0 0,-1 0 0,1 0 0,-1 0 0,6-2 0,-8 2 0,0-1 0,0 0 0,-1 1 0,1-1 0,0 0 0,-1 0 0,1 0 0,-1 1 0,1-1 0,-1 0 0,0 0 0,1 0 0,-1 0 0,0 0 0,1 0 0,-1 0 0,0 0 0,0 0 0,0 0 0,0 0 0,0-2 0,-2-28 0,2 19 0,0-27 0,2 0 0,10-49 0,-8 68 0,-2 0 0,0 0 0,-1 0 0,-1-22 0,0 41 0,-1 0 0,1-1 0,-1 1 0,1 0 0,-1 0 0,1 0 0,-1 0 0,0 0 0,0 0 0,1 0 0,-1 0 0,0 0 0,0 0 0,0 0 0,0 1 0,0-1 0,0 0 0,0 1 0,0-1 0,0 0 0,-1 1 0,1 0 0,0-1 0,0 1 0,0 0 0,-1-1 0,1 1 0,-2 0 0,-40-1 0,39 1 0,-118 5 0,-11 2 0,-151-13 0,149-10 0,67 7 0,-100-2 0,158 12 0,-1 1 0,1 0 0,0 1 0,0 0 0,-12 5 0,-9 2 0,17-6 0,0 1 0,0 0 0,0 1 0,-17 10 0,30-15 0,0-1 0,1 1 0,-1 0 0,0 0 0,1 0 0,-1 0 0,0-1 0,1 1 0,-1 0 0,1 0 0,-1 0 0,1 0 0,0 0 0,-1 1 0,1-1 0,0 0 0,0 0 0,0 0 0,0 0 0,0 0 0,0 0 0,0 0 0,0 0 0,0 0 0,0 0 0,1 1 0,-1-1 0,0 0 0,1 0 0,-1 0 0,2 1 0,20 34 0,-19-30 0,2 1 0,8 12 0,0 0 0,1-1 0,1 0 0,0-1 0,24 19 0,-31-30 0,1-1 0,0-1 0,-1 0 0,2 0 0,-1-1 0,0 0 0,1 0 0,-1-1 0,17 2 0,8-2 0,49-2 0,-34-2 0,4 4 0,-31-1 0,0 0 0,-1-1 0,1-2 0,35-5 0,-56 6 0,-5 0 0,-14 1 0,-27 3 0,-90 25 0,97-18 0,-1-1 0,1-3 0,-1-1 0,-45 1 0,-443-19 0,693 4 0,-84 3 0,-70 5 0,90-9 0,-87 8 0,0-2 0,0 0 0,-1 0 0,25-12 0,-24 10 0,0 1 0,0 0 0,0 1 0,23-3 0,13-3 0,-37 7 0,1 1 0,15 0 0,27-6 0,-264 71 0,161-54 0,0-3 0,0-1 0,-1-3 0,-65-4 0,67 1 0,-179-3 0,117-9 0,16 1 0,79 11 0,-31-2 0,35 1 0,21 0 0,748-23 0,-654 24 0,-3-1 0,0 5 0,109 16 0,58 15 0,-264-34 0,-1 1 0,0 0 0,1 0 0,-1-1 0,0 0 0,0-1 0,0 1 0,1-1 0,10-4 0,-16 5 0,0-1 0,0 0 0,0 0 0,0 0 0,0 0 0,0-1 0,0 1 0,-1 0 0,1 0 0,0 0 0,-1-1 0,1 1 0,-1 0 0,1-1 0,-1 1 0,0 0 0,0-3 0,3-29 0,-2 19 0,3-54 0,-4 60 0,0 1 0,0-1 0,-1 0 0,-1 1 0,1-1 0,-5-13 0,6 21 0,0 0 0,0 0 0,0-1 0,0 1 0,0 0 0,0 0 0,0 0 0,0 0 0,0-1 0,0 1 0,0 0 0,-1 0 0,1 0 0,0 0 0,0-1 0,0 1 0,0 0 0,0 0 0,0 0 0,0 0 0,0 0 0,0-1 0,-1 1 0,1 0 0,0 0 0,0 0 0,0 0 0,0 0 0,0 0 0,-1 0 0,1 0 0,0-1 0,0 1 0,0 0 0,0 0 0,-1 0 0,1 0 0,0 0 0,0 0 0,0 0 0,0 0 0,-1 0 0,1 0 0,0 0 0,0 0 0,0 0 0,-3 10 0,3 15 0,7 6 0,-2-15 0,-2 1 0,0-1 0,1 34 0,-4-43 0,0-1 0,0 1 0,1 0 0,0 0 0,0 0 0,2 6 0,-1-9 0,0 0 0,0 0 0,0 0 0,0-1 0,1 1 0,-1-1 0,1 0 0,0 0 0,0 0 0,6 5 0,2 4 0,-9-10 0,0 1 0,1-1 0,-1 0 0,0 1 0,1-1 0,-1 0 0,1 0 0,0 0 0,-1-1 0,6 3 0,-8-4 0,1 0 0,-1-1 0,1 1 0,-1 0 0,0 0 0,1-1 0,-1 1 0,0 0 0,1-1 0,-1 1 0,0 0 0,0-1 0,1 1 0,-1-1 0,0 1 0,0 0 0,1-1 0,-1 1 0,0-1 0,0 1 0,0-1 0,0 1 0,0-1 0,0 1 0,0-1 0,0 0 0,1-16 0,-1 12 0,3-43 0,0-7 0,-4-76 0,0 128 0,0 1 0,1 0 0,-1 0 0,0 0 0,0 0 0,0 0 0,-1 0 0,1 0 0,0 1 0,-4-4 0,-5-11 0,10 22 0,-1 0 0,1 1 0,-2-1 0,1 0 0,-1 0 0,0 0 0,-4 9 0,3-8 0,1-1 0,-1 0 0,1 1 0,1-1 0,-1 1 0,1 0 0,0 7 0,1-1 0,-1 14 0,1-25 0,0-1 0,-1 0 0,1 0 0,-1 0 0,0 0 0,1 1 0,-1-1 0,0 0 0,0 0 0,0 0 0,0 0 0,0-1 0,0 1 0,0 0 0,0 0 0,0 0 0,0-1 0,0 1 0,-2 0 0,-29 11 0,-36 8 0,-1 0 0,-37 21 0,93-37 0,-1 0 0,1-1 0,-1-1 0,0 0 0,-25 1 0,-29 3 0,-27 6 0,53-8 0,66-8 0,-1 0 0,1-2 0,-1-1 0,0 0 0,0-2 0,-1-1 0,0 0 0,34-24 0,-37 23 0,36-15 0,-41 20 0,0 0 0,0-1 0,-1-1 0,0 0 0,17-13 0,-28 19 0,0-1 0,0 1 0,0-1 0,0 1 0,0-1 0,-1 0 0,1 0 0,-1 0 0,2-4 0,-3 5 0,1-1 0,0 1 0,0 0 0,0 0 0,0 0 0,0 0 0,0 0 0,1 0 0,-1 0 0,1 0 0,-1 0 0,1 0 0,0 1 0,0-1 0,-1 1 0,1 0 0,0-1 0,0 1 0,4-2 0,9-3 0,-11 3 0,0 1 0,1 0 0,-1 0 0,1 1 0,0-1 0,-1 1 0,1 0 0,9-1 0,-13 2 0,-1 1 0,1-1 0,-1 0 0,0 0 0,1 1 0,-1-1 0,0 0 0,0 1 0,1-1 0,-1 0 0,0 1 0,0-1 0,1 1 0,-1-1 0,0 0 0,0 1 0,0-1 0,0 1 0,0-1 0,0 1 0,0-1 0,0 0 0,0 1 0,0-1 0,0 1 0,0-1 0,0 1 0,0-1 0,0 0 0,0 1 0,0-1 0,0 1 0,0-1 0,-1 1 0,-6 20 0,5-15 0,-4 21 0,5-20 0,0-1 0,-1 1 0,1-1 0,-1 0 0,-1 1 0,1-1 0,-7 11 0,9-17 0,-1 1 0,1-1 0,-1 1 0,1-1 0,-1 1 0,0-1 0,1 1 0,-1-1 0,0 0 0,1 1 0,-1-1 0,0 0 0,1 1 0,-1-1 0,0 0 0,0 0 0,1 0 0,-1 0 0,0 0 0,1 0 0,-1 0 0,0 0 0,0 0 0,0 0 0,-20-10 0,15 5 0,0 1 0,1-1 0,0 0 0,-6-8 0,9 10 0,0-1 0,0 1 0,0-1 0,0 0 0,1 0 0,-1 0 0,1 0 0,0 0 0,0 0 0,1 0 0,-1 0 0,1 0 0,0 0 0,1-6 0,-4-29 0,2 36 0,0 0 0,0 0 0,0 0 0,-1 0 0,1 0 0,-1 0 0,1 0 0,-1 0 0,0 0 0,0 1 0,0-1 0,-1 1 0,1-1 0,-1 1 0,1 0 0,-1 0 0,0 0 0,1 1 0,-1-1 0,0 0 0,0 1 0,0 0 0,-1 0 0,1 0 0,0 0 0,0 0 0,-1 1 0,-5-1 0,-4 0 0,1 1 0,-1 1 0,0 0 0,1 0 0,-1 1 0,-14 5 0,-329 91 0,313-89 0,24-5 0,-32 10 0,32-8 0,0 0 0,-1-2 0,-39 5 0,-60-5 0,65-3 0,-152 2 0,-180 8 0,398-13 0,0-1 0,0 0 0,0 0 0,-1-1 0,1 0 0,-1-1 0,0-1 0,0 0 0,11-8 0,0 1 0,-7 7 0,0 0 0,1 1 0,-1 0 0,1 2 0,0-1 0,29 0 0,4-3 0,79-11 0,0 5 0,144 5 0,-246 8-1365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3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24575,'1'-6'0,"0"0"0,0 1 0,1-1 0,0 1 0,0-1 0,5-9 0,3-7 0,1-10 0,27-54 0,-34 76 0,2 1 0,-1 0 0,2 0 0,-1 0 0,1 1 0,0 0 0,1 1 0,-1-1 0,17-10 0,-20 15 0,0 1 0,0 0 0,0 0 0,0 0 0,0 0 0,1 1 0,-1 0 0,0-1 0,10 0 0,-12 3 0,1-1 0,0 0 0,0 0 0,0 1 0,-1 0 0,1 0 0,0-1 0,-1 1 0,1 1 0,-1-1 0,1 0 0,-1 1 0,1-1 0,-1 1 0,0 0 0,4 3 0,8 11 0,-1 1 0,0 0 0,-1 1 0,-1 0 0,-1 0 0,-1 1 0,9 24 0,-16-37 0,0-1 0,0 1 0,-1 0 0,0 0 0,0 0 0,0 0 0,-1 0 0,0 0 0,0 0 0,0 0 0,-2 6 0,0-3 0,0 0 0,-1 0 0,-1 0 0,1 0 0,-1-1 0,-7 11 0,10-17 0,-1-1 0,1 1 0,-1-1 0,1 1 0,-1-1 0,0 1 0,1-1 0,-1 0 0,0 0 0,0 0 0,0 0 0,0 0 0,0 0 0,0-1 0,0 1 0,0-1 0,-3 1 0,-42 2 0,24-2 0,-7 2 0,0-2 0,1-1 0,-58-7 0,82 6 31,-24-6 270,29 7-351,-1-1 0,0 1 0,0 0 0,1-1 1,-1 1-1,0 0 0,1-1 0,-1 1 0,1-1 0,-1 1 0,1-1 0,-1 1 0,1-1 0,-1 0 0,1 1 0,-1-1 1,1 0-1,0 1 0,-1-1 0,1 0 0,0 1 0,-1-1 0,1 0 0,0 1 0,0-1 0,0 0 0,0 0 0,0 1 1,0-1-1,0 0 0,0 0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9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08296" y="10007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ISLP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4.3.1~4.3.3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speaker: </a:t>
            </a:r>
            <a:r>
              <a:rPr lang="ko-KR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류창훈</a:t>
            </a:r>
            <a:endParaRPr lang="en-US" altLang="ko-KR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E83C9-D427-3FCD-242B-4658BA8A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46EBE1-33E2-144F-1199-6D5F745C6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DC6CAE9-8CEE-4DEE-BC91-8B3B994C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BA5224-B105-A920-F46D-1BF286F1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F33C1A-D2DB-178D-CE6F-33198479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C6CEF6C-2203-42F7-10AB-77FB35AB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7" y="722642"/>
            <a:ext cx="5563235" cy="1038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BEFE10-534B-D288-D6E3-6479F8570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71" y="2293658"/>
            <a:ext cx="5352744" cy="5300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17AD99-47EB-E3C5-949C-5D6E58C31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2" y="3201658"/>
            <a:ext cx="6217895" cy="56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F2CE-D6CC-020D-318D-7928414DCEDF}"/>
              </a:ext>
            </a:extLst>
          </p:cNvPr>
          <p:cNvSpPr txBox="1"/>
          <p:nvPr/>
        </p:nvSpPr>
        <p:spPr>
          <a:xfrm>
            <a:off x="1345997" y="4336859"/>
            <a:ext cx="201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더미 변수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student</a:t>
            </a:r>
            <a:r>
              <a:rPr lang="ko-KR" altLang="en-US" b="1" dirty="0"/>
              <a:t> </a:t>
            </a:r>
            <a:r>
              <a:rPr lang="en-US" altLang="ko-KR" b="1" dirty="0"/>
              <a:t>yes</a:t>
            </a:r>
            <a:r>
              <a:rPr lang="ko-KR" altLang="en-US" b="1" dirty="0"/>
              <a:t> </a:t>
            </a:r>
            <a:r>
              <a:rPr lang="en-US" altLang="ko-KR" b="1" dirty="0"/>
              <a:t>=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</a:p>
          <a:p>
            <a:endParaRPr lang="en-US" altLang="ko-KR" b="1" dirty="0"/>
          </a:p>
          <a:p>
            <a:r>
              <a:rPr lang="en-US" altLang="ko-KR" b="1" dirty="0"/>
              <a:t>student no = 0</a:t>
            </a:r>
            <a:endParaRPr lang="ko-KR" altLang="en-US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455F9A-BD2A-4131-EA6A-EB675226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73567"/>
              </p:ext>
            </p:extLst>
          </p:nvPr>
        </p:nvGraphicFramePr>
        <p:xfrm>
          <a:off x="6782114" y="905393"/>
          <a:ext cx="4591775" cy="1710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26">
                  <a:extLst>
                    <a:ext uri="{9D8B030D-6E8A-4147-A177-3AD203B41FA5}">
                      <a16:colId xmlns:a16="http://schemas.microsoft.com/office/drawing/2014/main" val="79596230"/>
                    </a:ext>
                  </a:extLst>
                </a:gridCol>
                <a:gridCol w="1147826">
                  <a:extLst>
                    <a:ext uri="{9D8B030D-6E8A-4147-A177-3AD203B41FA5}">
                      <a16:colId xmlns:a16="http://schemas.microsoft.com/office/drawing/2014/main" val="2995539061"/>
                    </a:ext>
                  </a:extLst>
                </a:gridCol>
                <a:gridCol w="1147826">
                  <a:extLst>
                    <a:ext uri="{9D8B030D-6E8A-4147-A177-3AD203B41FA5}">
                      <a16:colId xmlns:a16="http://schemas.microsoft.com/office/drawing/2014/main" val="1212837662"/>
                    </a:ext>
                  </a:extLst>
                </a:gridCol>
                <a:gridCol w="1148297">
                  <a:extLst>
                    <a:ext uri="{9D8B030D-6E8A-4147-A177-3AD203B41FA5}">
                      <a16:colId xmlns:a16="http://schemas.microsoft.com/office/drawing/2014/main" val="2300532363"/>
                    </a:ext>
                  </a:extLst>
                </a:gridCol>
              </a:tblGrid>
              <a:tr h="229635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Default(</a:t>
                      </a:r>
                      <a:r>
                        <a:rPr lang="ko-KR" sz="1800" b="1" kern="100" dirty="0" err="1">
                          <a:effectLst/>
                        </a:rPr>
                        <a:t>카드값</a:t>
                      </a:r>
                      <a:r>
                        <a:rPr lang="ko-KR" sz="1800" b="1" kern="100" dirty="0">
                          <a:effectLst/>
                        </a:rPr>
                        <a:t> 연체여부</a:t>
                      </a:r>
                      <a:r>
                        <a:rPr lang="en-US" sz="1800" b="1" kern="100" dirty="0">
                          <a:effectLst/>
                        </a:rPr>
                        <a:t>)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Balance(</a:t>
                      </a:r>
                      <a:r>
                        <a:rPr lang="ko-KR" sz="1800" b="1" kern="100">
                          <a:effectLst/>
                        </a:rPr>
                        <a:t>월 카드 잔액</a:t>
                      </a:r>
                      <a:r>
                        <a:rPr lang="en-US" sz="1800" b="1" kern="100">
                          <a:effectLst/>
                        </a:rPr>
                        <a:t>)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income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student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039501"/>
                  </a:ext>
                </a:extLst>
              </a:tr>
              <a:tr h="339347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729.5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44361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Yes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296743"/>
                  </a:ext>
                </a:extLst>
              </a:tr>
              <a:tr h="16592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Yes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817.2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31723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8227"/>
                  </a:ext>
                </a:extLst>
              </a:tr>
              <a:tr h="16592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1073.2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33321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No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8827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09FD52-E414-88E4-CA20-20319FAABD94}"/>
              </a:ext>
            </a:extLst>
          </p:cNvPr>
          <p:cNvSpPr txBox="1"/>
          <p:nvPr/>
        </p:nvSpPr>
        <p:spPr>
          <a:xfrm>
            <a:off x="7645605" y="4472334"/>
            <a:ext cx="236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연체 가능성 뭐가 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3999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67C85-B664-EA13-8046-60E8859F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428F50-3307-7E57-443F-95A9562D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F96F03A-A34E-5B06-228E-77825F977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8FEF97-9D93-833E-9E44-8C451D79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9B0B6-74E2-7C37-B8EF-999CB433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2A2B2-2B89-7A41-3274-DED2093AF6FE}"/>
              </a:ext>
            </a:extLst>
          </p:cNvPr>
          <p:cNvSpPr txBox="1"/>
          <p:nvPr/>
        </p:nvSpPr>
        <p:spPr>
          <a:xfrm>
            <a:off x="729692" y="1110124"/>
            <a:ext cx="609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Pr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(default = </a:t>
            </a:r>
            <a:r>
              <a:rPr lang="en-US" altLang="ko-KR" sz="24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Yes|balance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p(balance)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D5C9A-C9C7-AEA9-3066-6A7AACD83D93}"/>
              </a:ext>
            </a:extLst>
          </p:cNvPr>
          <p:cNvSpPr txBox="1"/>
          <p:nvPr/>
        </p:nvSpPr>
        <p:spPr>
          <a:xfrm>
            <a:off x="958291" y="1880007"/>
            <a:ext cx="4925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그냥 표기법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자세히 썼냐 아님 </a:t>
            </a:r>
            <a:r>
              <a:rPr lang="ko-KR" altLang="en-US" sz="2400" b="1" dirty="0" err="1"/>
              <a:t>간결히</a:t>
            </a:r>
            <a:r>
              <a:rPr lang="ko-KR" altLang="en-US" sz="2400" b="1" dirty="0"/>
              <a:t> 썼냐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err="1"/>
              <a:t>둘다</a:t>
            </a:r>
            <a:r>
              <a:rPr lang="ko-KR" altLang="en-US" sz="2400" b="1" dirty="0"/>
              <a:t> 동일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013BF-2080-D0A0-4A88-D8FFBE89B47D}"/>
              </a:ext>
            </a:extLst>
          </p:cNvPr>
          <p:cNvSpPr txBox="1"/>
          <p:nvPr/>
        </p:nvSpPr>
        <p:spPr>
          <a:xfrm>
            <a:off x="4734707" y="3439756"/>
            <a:ext cx="67611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p(balance)&gt;0.5 </a:t>
            </a: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b="1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이런식으로</a:t>
            </a:r>
            <a:r>
              <a:rPr lang="ko-KR" altLang="en-US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임계값</a:t>
            </a:r>
            <a:r>
              <a:rPr lang="ko-KR" altLang="en-US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뒀는데</a:t>
            </a:r>
            <a:r>
              <a:rPr lang="en-US" altLang="ko-KR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이건 본인이 바꿔야 할거 같음 바꿔도 상관 </a:t>
            </a:r>
            <a:r>
              <a:rPr lang="ko-KR" altLang="en-US" sz="2400" b="1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ㄴㄴ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91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68439-EA7A-A6F3-0D5C-C11A04B4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8E3B4CA-237A-515A-25AE-AA68F33E5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88CA2E8A-9218-CCE3-C4D9-DC6CBC1F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E0BB4A-22F6-8998-F909-25B0118A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29B80-02D6-F5BE-1FDC-65830BF0E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600A9-EC46-B301-4646-2B06BC7C151D}"/>
              </a:ext>
            </a:extLst>
          </p:cNvPr>
          <p:cNvSpPr txBox="1"/>
          <p:nvPr/>
        </p:nvSpPr>
        <p:spPr>
          <a:xfrm>
            <a:off x="446227" y="694944"/>
            <a:ext cx="923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선형 회귀를 분류 문제 적용 시의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C6E08-2244-85FE-F019-A0512D5E626F}"/>
              </a:ext>
            </a:extLst>
          </p:cNvPr>
          <p:cNvSpPr txBox="1"/>
          <p:nvPr/>
        </p:nvSpPr>
        <p:spPr>
          <a:xfrm>
            <a:off x="1044245" y="2179929"/>
            <a:ext cx="60972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p(X) = </a:t>
            </a:r>
            <a:r>
              <a:rPr lang="en-US" altLang="ko-KR" sz="24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B_0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en-US" altLang="ko-KR" sz="24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B_1X</a:t>
            </a:r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p(X) &lt; 0, p(X) &gt;1</a:t>
            </a: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우리의 </a:t>
            </a:r>
            <a:r>
              <a:rPr lang="ko-KR" altLang="en-US" sz="2400" b="1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확률값은</a:t>
            </a:r>
            <a:r>
              <a:rPr lang="ko-KR" altLang="en-US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0~1</a:t>
            </a:r>
            <a:r>
              <a:rPr lang="ko-KR" altLang="en-US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사이 원함</a:t>
            </a:r>
            <a:r>
              <a:rPr lang="en-US" altLang="ko-KR" sz="2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17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9DF05-5BCC-4DA8-A707-E90E06C9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D55030-6AC7-A097-527F-3F7044C8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666287B0-6B2A-30A7-8FCD-E3429A708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5260F0-5213-147A-7E14-B93DC3BD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9ADB3-5F90-2A22-E044-4C2380E2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A9A5F-274D-B5D4-5307-24CE44E01E3E}"/>
              </a:ext>
            </a:extLst>
          </p:cNvPr>
          <p:cNvSpPr txBox="1"/>
          <p:nvPr/>
        </p:nvSpPr>
        <p:spPr>
          <a:xfrm>
            <a:off x="958291" y="629107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로지스틱 회귀</a:t>
            </a:r>
            <a:endParaRPr lang="en-US" altLang="ko-KR" sz="2400" b="1" dirty="0"/>
          </a:p>
        </p:txBody>
      </p:sp>
      <p:pic>
        <p:nvPicPr>
          <p:cNvPr id="3" name="그림 2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3C9D39EA-8C0A-8B5E-4354-9829A4A5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7" y="1654282"/>
            <a:ext cx="3221078" cy="1030745"/>
          </a:xfrm>
          <a:prstGeom prst="rect">
            <a:avLst/>
          </a:prstGeom>
        </p:spPr>
      </p:pic>
      <p:pic>
        <p:nvPicPr>
          <p:cNvPr id="4" name="그림 3" descr="폰트, 화이트, 도표, 라인이(가) 표시된 사진&#10;&#10;자동 생성된 설명">
            <a:extLst>
              <a:ext uri="{FF2B5EF4-FFF2-40B4-BE49-F238E27FC236}">
                <a16:creationId xmlns:a16="http://schemas.microsoft.com/office/drawing/2014/main" id="{DF5FE3BF-61E4-FE79-B9E6-A3FC31EC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1" y="1596979"/>
            <a:ext cx="2485078" cy="1091878"/>
          </a:xfrm>
          <a:prstGeom prst="rect">
            <a:avLst/>
          </a:prstGeom>
        </p:spPr>
      </p:pic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521C8EAC-2101-01B5-3D6A-2AB3FEA2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085" y="2381252"/>
            <a:ext cx="3304359" cy="2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B744C-BCE0-A817-506A-95AE4443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A4801D-6D1F-BE73-56C5-6E4C246B5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0193B7-BD5B-C38E-7794-A2F027786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EF282F-8E1A-2B6C-72E4-B0774CC22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7A13A-6A44-E3E6-CDF5-4B3F17848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C6791-5161-109D-9FC6-6E7F8B41EBF8}"/>
              </a:ext>
            </a:extLst>
          </p:cNvPr>
          <p:cNvSpPr txBox="1"/>
          <p:nvPr/>
        </p:nvSpPr>
        <p:spPr>
          <a:xfrm>
            <a:off x="790042" y="614050"/>
            <a:ext cx="448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Odds &amp; Log Odds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464D3-0A16-8CBE-6F67-12FEE5D11C9F}"/>
              </a:ext>
            </a:extLst>
          </p:cNvPr>
          <p:cNvSpPr txBox="1"/>
          <p:nvPr/>
        </p:nvSpPr>
        <p:spPr>
          <a:xfrm>
            <a:off x="715062" y="1859339"/>
            <a:ext cx="60972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Odds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 / (1-p) </a:t>
            </a:r>
          </a:p>
          <a:p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ex 1)</a:t>
            </a: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사건 발생 확률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0.2</a:t>
            </a:r>
          </a:p>
          <a:p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0.2 / 0.8 = 0.25</a:t>
            </a:r>
          </a:p>
          <a:p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사건 안 일어날 확률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 높음</a:t>
            </a:r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ex</a:t>
            </a: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</a:t>
            </a:r>
          </a:p>
          <a:p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사건 발생 확률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0.9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 odds = 9</a:t>
            </a:r>
          </a:p>
          <a:p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60856-49B0-BFFB-BE14-B19C30C12DDF}"/>
              </a:ext>
            </a:extLst>
          </p:cNvPr>
          <p:cNvSpPr txBox="1"/>
          <p:nvPr/>
        </p:nvSpPr>
        <p:spPr>
          <a:xfrm>
            <a:off x="5767119" y="1858912"/>
            <a:ext cx="4696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odds </a:t>
            </a:r>
            <a:r>
              <a:rPr lang="ko-KR" altLang="en-US" sz="2000" b="1" dirty="0"/>
              <a:t>값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보다 크면 사건 발생 확률 더 높음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</a:t>
            </a:r>
            <a:r>
              <a:rPr lang="ko-KR" altLang="en-US" sz="2000" b="1" dirty="0"/>
              <a:t>보다 작으면 사건 안 발생할 확률 더 높음</a:t>
            </a:r>
          </a:p>
        </p:txBody>
      </p:sp>
    </p:spTree>
    <p:extLst>
      <p:ext uri="{BB962C8B-B14F-4D97-AF65-F5344CB8AC3E}">
        <p14:creationId xmlns:p14="http://schemas.microsoft.com/office/powerpoint/2010/main" val="15547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79B9A-2789-B951-C230-D2E573B38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E66968-3E75-A27C-71E7-48A32B7C6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DF73EC8-1B22-8095-7359-6B1E7884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BF0711-555D-B6BE-3972-A5E71415F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9EB05-E7E5-DE6B-9C65-0C36C978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E7059-DF3C-DD1B-6B3B-5A50023BF670}"/>
              </a:ext>
            </a:extLst>
          </p:cNvPr>
          <p:cNvSpPr txBox="1"/>
          <p:nvPr/>
        </p:nvSpPr>
        <p:spPr>
          <a:xfrm>
            <a:off x="790042" y="614050"/>
            <a:ext cx="448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Odds &amp; Log Odds</a:t>
            </a:r>
            <a:endParaRPr lang="ko-KR" altLang="en-US" sz="2400" b="1" dirty="0"/>
          </a:p>
        </p:txBody>
      </p:sp>
      <p:pic>
        <p:nvPicPr>
          <p:cNvPr id="3" name="그림 2" descr="텍스트, 폰트, 화이트, 서예이(가) 표시된 사진&#10;&#10;자동 생성된 설명">
            <a:extLst>
              <a:ext uri="{FF2B5EF4-FFF2-40B4-BE49-F238E27FC236}">
                <a16:creationId xmlns:a16="http://schemas.microsoft.com/office/drawing/2014/main" id="{E6480426-3005-0D38-FB9F-0D49970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0" y="1881399"/>
            <a:ext cx="2991303" cy="938101"/>
          </a:xfrm>
          <a:prstGeom prst="rect">
            <a:avLst/>
          </a:prstGeom>
        </p:spPr>
      </p:pic>
      <p:pic>
        <p:nvPicPr>
          <p:cNvPr id="7" name="그림 6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014DDA5F-0378-74B8-B97B-ECB1F4CC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03" y="1811867"/>
            <a:ext cx="4147274" cy="10022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308EDEE-911C-C9A7-02CA-117B8BB85ADC}"/>
                  </a:ext>
                </a:extLst>
              </p14:cNvPr>
              <p14:cNvContentPartPr/>
              <p14:nvPr/>
            </p14:nvContentPartPr>
            <p14:xfrm>
              <a:off x="8031341" y="1989547"/>
              <a:ext cx="1486440" cy="6739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308EDEE-911C-C9A7-02CA-117B8BB85A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3341" y="1971547"/>
                <a:ext cx="1522080" cy="709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D0B9DB-88C6-9A3E-BE49-79CA3F0B1050}"/>
              </a:ext>
            </a:extLst>
          </p:cNvPr>
          <p:cNvSpPr txBox="1"/>
          <p:nvPr/>
        </p:nvSpPr>
        <p:spPr>
          <a:xfrm>
            <a:off x="3738067" y="3925813"/>
            <a:ext cx="498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결국 선형회귀에서 파생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선형 회귀와 동일한 해석 가능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55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2B3158-A9CE-1B60-28F4-8C2E5321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BF8AA1-CCCB-0FA2-67D1-A754626DC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E43617D9-DD0D-4CB8-73D4-1FC9943F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0D4670-0C6A-1319-21FB-20B347977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7DF46-C4B4-12AC-4AFF-4164951D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A9709-1AB1-47CD-293C-28997F21989B}"/>
              </a:ext>
            </a:extLst>
          </p:cNvPr>
          <p:cNvSpPr txBox="1"/>
          <p:nvPr/>
        </p:nvSpPr>
        <p:spPr>
          <a:xfrm>
            <a:off x="453542" y="921715"/>
            <a:ext cx="43013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MLE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최대우도 </a:t>
            </a:r>
            <a:r>
              <a:rPr lang="ko-KR" altLang="en-US" sz="2800" b="1" dirty="0" err="1"/>
              <a:t>추정법</a:t>
            </a:r>
            <a:r>
              <a:rPr lang="en-US" altLang="ko-KR" sz="2800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연체자 </a:t>
            </a:r>
            <a:r>
              <a:rPr lang="en-US" altLang="ko-KR" b="1" dirty="0"/>
              <a:t>1,</a:t>
            </a:r>
            <a:r>
              <a:rPr lang="ko-KR" altLang="en-US" b="1" dirty="0"/>
              <a:t> 연체 </a:t>
            </a:r>
            <a:r>
              <a:rPr lang="ko-KR" altLang="en-US" b="1" dirty="0" err="1"/>
              <a:t>안한</a:t>
            </a:r>
            <a:r>
              <a:rPr lang="ko-KR" altLang="en-US" b="1" dirty="0"/>
              <a:t> 사람 </a:t>
            </a:r>
            <a:r>
              <a:rPr lang="en-US" altLang="ko-KR" b="1" dirty="0"/>
              <a:t>0 </a:t>
            </a:r>
            <a:r>
              <a:rPr lang="ko-KR" altLang="en-US" b="1" dirty="0"/>
              <a:t>내도록 </a:t>
            </a:r>
            <a:r>
              <a:rPr lang="en-US" altLang="ko-KR" b="1" dirty="0" err="1"/>
              <a:t>B_0</a:t>
            </a:r>
            <a:r>
              <a:rPr lang="en-US" altLang="ko-KR" b="1" dirty="0"/>
              <a:t>, </a:t>
            </a:r>
            <a:r>
              <a:rPr lang="en-US" altLang="ko-KR" b="1" dirty="0" err="1"/>
              <a:t>B_1</a:t>
            </a:r>
            <a:r>
              <a:rPr lang="ko-KR" altLang="en-US" b="1" dirty="0"/>
              <a:t>값 조정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" name="그림 2" descr="폰트, 타이포그래피, 텍스트, 화이트이(가) 표시된 사진&#10;&#10;자동 생성된 설명">
            <a:extLst>
              <a:ext uri="{FF2B5EF4-FFF2-40B4-BE49-F238E27FC236}">
                <a16:creationId xmlns:a16="http://schemas.microsoft.com/office/drawing/2014/main" id="{FF426AB9-8219-D7E8-B8C6-8E364EA3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98" y="1764753"/>
            <a:ext cx="4763108" cy="764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13CB-BA83-0C21-D758-9E81E925DEDC}"/>
              </a:ext>
            </a:extLst>
          </p:cNvPr>
          <p:cNvSpPr txBox="1"/>
          <p:nvPr/>
        </p:nvSpPr>
        <p:spPr>
          <a:xfrm>
            <a:off x="972922" y="3518611"/>
            <a:ext cx="5837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연체한 사람 </a:t>
            </a:r>
            <a:r>
              <a:rPr lang="en-US" altLang="ko-KR" b="1" dirty="0"/>
              <a:t>p(</a:t>
            </a:r>
            <a:r>
              <a:rPr lang="en-US" altLang="ko-KR" b="1" dirty="0" err="1"/>
              <a:t>x_i</a:t>
            </a:r>
            <a:r>
              <a:rPr lang="en-US" altLang="ko-KR" b="1" dirty="0"/>
              <a:t>), </a:t>
            </a:r>
          </a:p>
          <a:p>
            <a:endParaRPr lang="en-US" altLang="ko-KR" b="1" dirty="0"/>
          </a:p>
          <a:p>
            <a:r>
              <a:rPr lang="ko-KR" altLang="en-US" b="1" dirty="0"/>
              <a:t>연체 </a:t>
            </a:r>
            <a:r>
              <a:rPr lang="ko-KR" altLang="en-US" b="1" dirty="0" err="1"/>
              <a:t>안한</a:t>
            </a:r>
            <a:r>
              <a:rPr lang="ko-KR" altLang="en-US" b="1" dirty="0"/>
              <a:t> 사람 </a:t>
            </a:r>
            <a:r>
              <a:rPr lang="en-US" altLang="ko-KR" b="1" dirty="0"/>
              <a:t>1 – p(</a:t>
            </a:r>
            <a:r>
              <a:rPr lang="en-US" altLang="ko-KR" b="1" dirty="0" err="1"/>
              <a:t>x_i</a:t>
            </a:r>
            <a:r>
              <a:rPr lang="en-US" altLang="ko-KR" b="1" dirty="0"/>
              <a:t>) </a:t>
            </a:r>
            <a:r>
              <a:rPr lang="ko-KR" altLang="en-US" b="1" dirty="0"/>
              <a:t>곱해서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각 값들 최대화 되게 유도</a:t>
            </a:r>
            <a:r>
              <a:rPr lang="en-US" altLang="ko-KR" b="1" dirty="0"/>
              <a:t> </a:t>
            </a:r>
            <a:r>
              <a:rPr lang="ko-KR" altLang="en-US" b="1" dirty="0"/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22237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855B44-5292-F0B0-F7FD-C973AC3E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10807"/>
              </p:ext>
            </p:extLst>
          </p:nvPr>
        </p:nvGraphicFramePr>
        <p:xfrm>
          <a:off x="294779" y="696557"/>
          <a:ext cx="7109598" cy="1737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7217">
                  <a:extLst>
                    <a:ext uri="{9D8B030D-6E8A-4147-A177-3AD203B41FA5}">
                      <a16:colId xmlns:a16="http://schemas.microsoft.com/office/drawing/2014/main" val="79596230"/>
                    </a:ext>
                  </a:extLst>
                </a:gridCol>
                <a:gridCol w="1777217">
                  <a:extLst>
                    <a:ext uri="{9D8B030D-6E8A-4147-A177-3AD203B41FA5}">
                      <a16:colId xmlns:a16="http://schemas.microsoft.com/office/drawing/2014/main" val="2995539061"/>
                    </a:ext>
                  </a:extLst>
                </a:gridCol>
                <a:gridCol w="1777217">
                  <a:extLst>
                    <a:ext uri="{9D8B030D-6E8A-4147-A177-3AD203B41FA5}">
                      <a16:colId xmlns:a16="http://schemas.microsoft.com/office/drawing/2014/main" val="1212837662"/>
                    </a:ext>
                  </a:extLst>
                </a:gridCol>
                <a:gridCol w="1777947">
                  <a:extLst>
                    <a:ext uri="{9D8B030D-6E8A-4147-A177-3AD203B41FA5}">
                      <a16:colId xmlns:a16="http://schemas.microsoft.com/office/drawing/2014/main" val="2300532363"/>
                    </a:ext>
                  </a:extLst>
                </a:gridCol>
              </a:tblGrid>
              <a:tr h="494296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Default(</a:t>
                      </a:r>
                      <a:r>
                        <a:rPr lang="ko-KR" sz="1800" b="1" kern="100" dirty="0" err="1">
                          <a:effectLst/>
                        </a:rPr>
                        <a:t>카드값</a:t>
                      </a:r>
                      <a:r>
                        <a:rPr lang="ko-KR" sz="1800" b="1" kern="100" dirty="0">
                          <a:effectLst/>
                        </a:rPr>
                        <a:t> 연체여부</a:t>
                      </a:r>
                      <a:r>
                        <a:rPr lang="en-US" sz="1800" b="1" kern="100" dirty="0">
                          <a:effectLst/>
                        </a:rPr>
                        <a:t>)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Balance(</a:t>
                      </a:r>
                      <a:r>
                        <a:rPr lang="ko-KR" sz="1800" b="1" kern="100">
                          <a:effectLst/>
                        </a:rPr>
                        <a:t>월 카드 잔액</a:t>
                      </a:r>
                      <a:r>
                        <a:rPr lang="en-US" sz="1800" b="1" kern="100">
                          <a:effectLst/>
                        </a:rPr>
                        <a:t>)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income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student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039501"/>
                  </a:ext>
                </a:extLst>
              </a:tr>
              <a:tr h="396415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729.5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44361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Yes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296743"/>
                  </a:ext>
                </a:extLst>
              </a:tr>
              <a:tr h="396415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Yes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817.2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31723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8227"/>
                  </a:ext>
                </a:extLst>
              </a:tr>
              <a:tr h="396415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1073.2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33321</a:t>
                      </a:r>
                      <a:endParaRPr lang="ko-KR" sz="18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No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8827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5B7903-393A-066A-2761-764BE9FF674E}"/>
              </a:ext>
            </a:extLst>
          </p:cNvPr>
          <p:cNvSpPr txBox="1"/>
          <p:nvPr/>
        </p:nvSpPr>
        <p:spPr>
          <a:xfrm>
            <a:off x="7699156" y="1974279"/>
            <a:ext cx="24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대충 </a:t>
            </a:r>
            <a:r>
              <a:rPr lang="ko-KR" altLang="en-US" b="1" dirty="0" err="1"/>
              <a:t>그려봄</a:t>
            </a:r>
            <a:r>
              <a:rPr lang="ko-KR" altLang="en-US" b="1" dirty="0"/>
              <a:t> </a:t>
            </a:r>
            <a:r>
              <a:rPr lang="ko-KR" altLang="en-US" b="1" dirty="0" err="1"/>
              <a:t>ㅋ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BCD78-F941-4830-F6BB-68F245306A97}"/>
              </a:ext>
            </a:extLst>
          </p:cNvPr>
          <p:cNvSpPr txBox="1"/>
          <p:nvPr/>
        </p:nvSpPr>
        <p:spPr>
          <a:xfrm>
            <a:off x="687629" y="3057754"/>
            <a:ext cx="5501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B_1</a:t>
            </a:r>
            <a:r>
              <a:rPr lang="en-US" altLang="ko-KR" sz="2000" b="1" dirty="0"/>
              <a:t> = 0.0055</a:t>
            </a:r>
            <a:r>
              <a:rPr lang="ko-KR" altLang="en-US" sz="2000" b="1" dirty="0"/>
              <a:t>의 의미는 </a:t>
            </a:r>
            <a:r>
              <a:rPr lang="en-US" altLang="ko-KR" sz="2000" b="1" dirty="0"/>
              <a:t>Balance</a:t>
            </a:r>
            <a:r>
              <a:rPr lang="ko-KR" altLang="en-US" sz="2000" b="1" dirty="0"/>
              <a:t>값</a:t>
            </a:r>
            <a:r>
              <a:rPr lang="en-US" altLang="ko-KR" sz="2000" b="1" dirty="0"/>
              <a:t>(x</a:t>
            </a:r>
            <a:r>
              <a:rPr lang="ko-KR" altLang="en-US" sz="2000" b="1" dirty="0"/>
              <a:t>값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 </a:t>
            </a:r>
            <a:r>
              <a:rPr lang="ko-KR" altLang="en-US" sz="2000" b="1" dirty="0" err="1"/>
              <a:t>증가때</a:t>
            </a:r>
            <a:r>
              <a:rPr lang="ko-KR" altLang="en-US" sz="2000" b="1" dirty="0"/>
              <a:t> 마다</a:t>
            </a:r>
            <a:r>
              <a:rPr lang="en-US" altLang="ko-KR" sz="2000" b="1" dirty="0"/>
              <a:t>, log odds 0.0055 </a:t>
            </a:r>
            <a:r>
              <a:rPr lang="ko-KR" altLang="en-US" sz="2000" b="1" dirty="0"/>
              <a:t>만큼 증가 의미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즉</a:t>
            </a:r>
            <a:r>
              <a:rPr lang="en-US" altLang="ko-KR" sz="2000" b="1" dirty="0"/>
              <a:t>, Balance </a:t>
            </a:r>
            <a:r>
              <a:rPr lang="ko-KR" altLang="en-US" sz="2000" b="1" dirty="0"/>
              <a:t>높을 수록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연체 확률 증가 의미</a:t>
            </a:r>
          </a:p>
        </p:txBody>
      </p:sp>
      <p:pic>
        <p:nvPicPr>
          <p:cNvPr id="7" name="그림 6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5C84C2C4-EF09-434D-4A65-9F29C017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26" y="3413942"/>
            <a:ext cx="3223734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9F7DE-D8AF-4626-0A67-F40D7D6A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85A01-4EE3-4660-7A33-4EBB9B13B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43EFD73-FC9C-373B-DB8B-0205B4B2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3B0807-DB3F-5A7A-66B7-EFEC73BF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7E04C-CF08-7B46-FC61-807E6CCF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31D241C-3406-70BC-CDFD-ACDEB94F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0" y="475640"/>
            <a:ext cx="7256239" cy="14628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E423A6-BF80-DCD9-34D9-A8F23958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6" y="3184859"/>
            <a:ext cx="5551211" cy="674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A1B05D-805B-9D8A-3E1A-BFEDD727E895}"/>
              </a:ext>
            </a:extLst>
          </p:cNvPr>
          <p:cNvSpPr txBox="1"/>
          <p:nvPr/>
        </p:nvSpPr>
        <p:spPr>
          <a:xfrm>
            <a:off x="753466" y="268467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잔액 </a:t>
            </a:r>
            <a:r>
              <a:rPr lang="en-US" altLang="ko-KR" b="1" dirty="0"/>
              <a:t>1000</a:t>
            </a:r>
            <a:r>
              <a:rPr lang="ko-KR" altLang="en-US" b="1" dirty="0"/>
              <a:t>원 가정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F427BF-CCB1-F33E-6483-6A04724D4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5" y="4479478"/>
            <a:ext cx="5551211" cy="674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B948CC0-A83C-AFCB-59EE-33234135540C}"/>
                  </a:ext>
                </a:extLst>
              </p14:cNvPr>
              <p14:cNvContentPartPr/>
              <p14:nvPr/>
            </p14:nvContentPartPr>
            <p14:xfrm>
              <a:off x="4769037" y="4906300"/>
              <a:ext cx="78480" cy="896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B948CC0-A83C-AFCB-59EE-3323413554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1037" y="4798300"/>
                <a:ext cx="114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15D37FB-B083-F308-B910-C17BC19A5167}"/>
                  </a:ext>
                </a:extLst>
              </p14:cNvPr>
              <p14:cNvContentPartPr/>
              <p14:nvPr/>
            </p14:nvContentPartPr>
            <p14:xfrm>
              <a:off x="4767237" y="4898740"/>
              <a:ext cx="99360" cy="109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15D37FB-B083-F308-B910-C17BC19A5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237" y="4889740"/>
                <a:ext cx="117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2358BF4-8170-2EFE-084B-A9D929B1AAED}"/>
                  </a:ext>
                </a:extLst>
              </p14:cNvPr>
              <p14:cNvContentPartPr/>
              <p14:nvPr/>
            </p14:nvContentPartPr>
            <p14:xfrm>
              <a:off x="4590837" y="4606060"/>
              <a:ext cx="86040" cy="92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2358BF4-8170-2EFE-084B-A9D929B1AA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2197" y="4597060"/>
                <a:ext cx="103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A25B2FF-6D21-2F9C-E8E0-4C0BCA61EBA3}"/>
                  </a:ext>
                </a:extLst>
              </p14:cNvPr>
              <p14:cNvContentPartPr/>
              <p14:nvPr/>
            </p14:nvContentPartPr>
            <p14:xfrm>
              <a:off x="5684397" y="4767700"/>
              <a:ext cx="888120" cy="1013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A25B2FF-6D21-2F9C-E8E0-4C0BCA61EB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5397" y="4758700"/>
                <a:ext cx="90576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26AC436-0B40-BFD7-6590-9F793BA15CAC}"/>
                  </a:ext>
                </a:extLst>
              </p14:cNvPr>
              <p14:cNvContentPartPr/>
              <p14:nvPr/>
            </p14:nvContentPartPr>
            <p14:xfrm>
              <a:off x="5340957" y="4764100"/>
              <a:ext cx="1097640" cy="6627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26AC436-0B40-BFD7-6590-9F793BA15C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1957" y="4755460"/>
                <a:ext cx="111528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36608DE-7535-E699-D397-6E564A7F6007}"/>
                  </a:ext>
                </a:extLst>
              </p14:cNvPr>
              <p14:cNvContentPartPr/>
              <p14:nvPr/>
            </p14:nvContentPartPr>
            <p14:xfrm>
              <a:off x="5464797" y="4762300"/>
              <a:ext cx="671760" cy="155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36608DE-7535-E699-D397-6E564A7F60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6157" y="4753300"/>
                <a:ext cx="689400" cy="173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FBA2D2F-CEFF-A439-76DB-AA45CC4A1CCA}"/>
              </a:ext>
            </a:extLst>
          </p:cNvPr>
          <p:cNvSpPr txBox="1"/>
          <p:nvPr/>
        </p:nvSpPr>
        <p:spPr>
          <a:xfrm>
            <a:off x="825500" y="40640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잔액 </a:t>
            </a:r>
            <a:r>
              <a:rPr lang="en-US" altLang="ko-KR" b="1" dirty="0"/>
              <a:t>2000</a:t>
            </a:r>
            <a:r>
              <a:rPr lang="ko-KR" altLang="en-US" b="1" dirty="0"/>
              <a:t>원 가정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7BBF297-793B-0E6A-F93A-4C72A85EAD30}"/>
              </a:ext>
            </a:extLst>
          </p:cNvPr>
          <p:cNvGrpSpPr/>
          <p:nvPr/>
        </p:nvGrpSpPr>
        <p:grpSpPr>
          <a:xfrm>
            <a:off x="5484237" y="4714060"/>
            <a:ext cx="717840" cy="209520"/>
            <a:chOff x="5484237" y="4714060"/>
            <a:chExt cx="71784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2F91BB-ED37-30DF-97AF-BAC34873B7CB}"/>
                    </a:ext>
                  </a:extLst>
                </p14:cNvPr>
                <p14:cNvContentPartPr/>
                <p14:nvPr/>
              </p14:nvContentPartPr>
              <p14:xfrm>
                <a:off x="5484237" y="4738180"/>
                <a:ext cx="131400" cy="131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2F91BB-ED37-30DF-97AF-BAC34873B7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75237" y="4729180"/>
                  <a:ext cx="149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1A777F0-E2E0-5CC7-E0A1-D0283E9F6530}"/>
                    </a:ext>
                  </a:extLst>
                </p14:cNvPr>
                <p14:cNvContentPartPr/>
                <p14:nvPr/>
              </p14:nvContentPartPr>
              <p14:xfrm>
                <a:off x="5699877" y="4870300"/>
                <a:ext cx="36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1A777F0-E2E0-5CC7-E0A1-D0283E9F65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91237" y="486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A430248-D5FE-2850-C3C2-2181F9465AFC}"/>
                    </a:ext>
                  </a:extLst>
                </p14:cNvPr>
                <p14:cNvContentPartPr/>
                <p14:nvPr/>
              </p14:nvContentPartPr>
              <p14:xfrm>
                <a:off x="5781957" y="4749700"/>
                <a:ext cx="102960" cy="163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A430248-D5FE-2850-C3C2-2181F9465A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73317" y="4740700"/>
                  <a:ext cx="120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344B59A-3AC0-D7F3-545E-31433E5328AE}"/>
                    </a:ext>
                  </a:extLst>
                </p14:cNvPr>
                <p14:cNvContentPartPr/>
                <p14:nvPr/>
              </p14:nvContentPartPr>
              <p14:xfrm>
                <a:off x="5978157" y="4714060"/>
                <a:ext cx="91440" cy="1897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344B59A-3AC0-D7F3-545E-31433E5328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69517" y="4705420"/>
                  <a:ext cx="109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95EE626-E645-2AD3-7390-F145F49DAB68}"/>
                    </a:ext>
                  </a:extLst>
                </p14:cNvPr>
                <p14:cNvContentPartPr/>
                <p14:nvPr/>
              </p14:nvContentPartPr>
              <p14:xfrm>
                <a:off x="6125757" y="4743220"/>
                <a:ext cx="76320" cy="1803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95EE626-E645-2AD3-7390-F145F49DAB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17117" y="4734580"/>
                  <a:ext cx="93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C036F76-0E29-299C-83DA-3574DE06BBD6}"/>
                    </a:ext>
                  </a:extLst>
                </p14:cNvPr>
                <p14:cNvContentPartPr/>
                <p14:nvPr/>
              </p14:nvContentPartPr>
              <p14:xfrm>
                <a:off x="5829120" y="4747417"/>
                <a:ext cx="45000" cy="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C036F76-0E29-299C-83DA-3574DE06BB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20120" y="4738777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BC96825-4A7B-CC41-0F43-80D729254F3F}"/>
              </a:ext>
            </a:extLst>
          </p:cNvPr>
          <p:cNvSpPr txBox="1"/>
          <p:nvPr/>
        </p:nvSpPr>
        <p:spPr>
          <a:xfrm>
            <a:off x="7819949" y="3389685"/>
            <a:ext cx="236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연체 가능성 뭐가 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572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326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68</cp:revision>
  <dcterms:created xsi:type="dcterms:W3CDTF">2023-11-12T10:46:43Z</dcterms:created>
  <dcterms:modified xsi:type="dcterms:W3CDTF">2024-11-02T07:08:27Z</dcterms:modified>
</cp:coreProperties>
</file>