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6" r:id="rId7"/>
    <p:sldId id="273" r:id="rId8"/>
    <p:sldId id="268" r:id="rId9"/>
    <p:sldId id="274" r:id="rId10"/>
    <p:sldId id="275" r:id="rId11"/>
    <p:sldId id="284" r:id="rId12"/>
    <p:sldId id="285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09:17:48.51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427 307 24575,'0'0'0,"4"0"0,5 0 0,3 0 0,4 0 0,2 0 0,2 0 0,1 0 0,0 0 0,4 0 0,9 0 0,11 0 0,12-8 0,18-8 0,4-5 0,9-2 0,-4-1 0,1 0 0,-5-3 0,-14 4 0,-9 2 0,-8 4 0,-9 6 0,-8 4 0,-2-1 0,5 3 0,14-7 0,7 1 0,5-3 0,3 2 0,-8 3 0,0 2 0,-8 3 0,-5 2 0,-6 2 0,-6 0 0,-1 0 0,2 1 0,9-1 0,3 1 0,10 7 0,0 0 0,3 5 0,-6-2 0,1-2 0,-8 2 0,-2 1 0,-2-1 0,3 9 0,-4-1 0,0-3 0,0 4 0,-1 5 0,6 5 0,0 0 0,-4-2 0,3 3 0,-4-6 0,-4-1 0,-1-3 0,-3-2 0,-8 1 0,-7-1 0,2 5 0,0 4 0,-3 4 0,0 4 0,-4 6 0,2-1 0,-3-1 0,-3 1 0,-2 8 0,-2-4 0,-2 7 0,-1 0 0,0 3 0,-1-3 0,1-2 0,-1 13 0,-3-2 0,-8-6 0,-5-4 0,-7-4 0,-6-4 0,-5-2 0,-3-5 0,-11 3 0,-1-3 0,0-4 0,-15 0 0,2-2 0,2-3 0,4-2 0,6-7 0,4-1 0,3-4 0,-6-1 0,-15-3 0,-4-3 0,-2-2 0,-12-1 0,1 2 0,3-1 0,-4 0 0,5-1 0,7-1 0,5-1 0,7 0 0,7-1 0,5 0 0,-8-4 0,1-1 0,2-3 0,6 0 0,0-3 0,5 2 0,2 2 0,5-3 0,1 3 0,-10-3 0,-1-3 0,3 2 0,0 2 0,5-1 0,0 2 0,4 2 0,4-3 0,-10 3 0,-1 0 0,-3 2 0,3-2 0,4 0 0,5 2 0,3-4 0,4 2 0,2-4 0,1 2 0,0 1 0,-3-2 0,-1 2 0,0 1 0,1-2 0,-4 1 0,1-2 0,1 1 0,1 1 0,1 2 0,1-2 0,1 1 0,-4-3 0,1-6 0,4-4 0,0-2 0,2-1 0,4-5 0,4 1 0,-1 4 0,3-3 0,2 2 0,-1-8 0,0-3 0,-2-5 0,-3 3 0,2-1 0,1 3 0,-1 4 0,1 3 0,3 3 0,1 2 0,3 2 0,0-4 0,2 0 0,0-4 0,0-3 0,-3 0 0,-1 1 0,1 4 0,-1 1 0,2 2 0,1-2 0,0-4 0,1-3 0,-1 0 0,2 2 0,-1 2 0,0 3 0,0 3 0,0 0 0,4 2 0,4 4 0,1 0 0,-2 0 0,3 4 0,2-2 0,7 0 0,3-2 0,4-1 0,6-2 0,3 3 0,-1 1 0,-2 2 0,-3 5 0,-4-2 0,-1 2 0,-3 3 0,0 1 0,-1 2 0,-1 1 0,1 1 0,0 0 0,0 0 0,0 1 0,0-1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6:33:54.2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1743 91 24575,'-3'1'0,"-1"0"0,1-1 0,-1 1 0,1-1 0,-1 0 0,1 0 0,-1 0 0,-5-2 0,-16-1 0,-30-8 0,48 9 0,1 0 0,-1 0 0,1 0 0,0-1 0,0 0 0,0 0 0,0-1 0,0 1 0,1-1 0,-6-6 0,1-11 0,10 20 0,0-1 0,-1 1 0,1-1 0,-1 1 0,1-1 0,-1 1 0,0-1 0,1 1 0,-1 0 0,0-1 0,-2-1 0,3 3 0,-1 0 0,1 0 0,-1 0 0,1 1 0,0-1 0,-1 0 0,1 0 0,-1 0 0,1 0 0,-1 1 0,1-1 0,0 0 0,-1 0 0,1 1 0,-1-1 0,1 0 0,0 1 0,0-1 0,-1 0 0,1 1 0,0-1 0,-1 1 0,1-1 0,0 0 0,0 1 0,0-1 0,-1 1 0,1 0 0,-9 17 0,8-15 0,-9 20 0,1 1 0,0 0 0,-8 48 0,-4 77 0,18-118 0,2-14 0,0 0 0,1 1 0,1-1 0,7 33 0,21 67 0,-19-85 0,-2 1 0,4 11 0,1-1 0,24 52 0,-31-85 0,0-1 0,1 0 0,-1 0 0,2 0 0,-1-1 0,15 12 0,-9-8 0,21 24 0,8 14 0,59 53 0,3 2 0,-105-105 0,1 0 0,0 0 0,0 0 0,0 0 0,0 0 0,0 0 0,0-1 0,0 1 0,0 0 0,0 0 0,0 0 0,0 0 0,0 0 0,0 0 0,0-1 0,0 1 0,0 0 0,0 0 0,0 0 0,1 0 0,-1 0 0,0 0 0,0-1 0,0 1 0,0 0 0,0 0 0,0 0 0,0 0 0,0 0 0,0 0 0,0 0 0,1 0 0,-1 0 0,0-1 0,0 1 0,0 0 0,0 0 0,0 0 0,0 0 0,1 0 0,-1 0 0,0 0 0,0 0 0,0 0 0,0 0 0,0 0 0,0 0 0,1 0 0,-1 0 0,0 0 0,0 0 0,0 0 0,0 0 0,0 0 0,0 0 0,1 0 0,-1 0 0,0 1 0,0-1 0,0 0 0,0 0 0,0 0 0,-2-24 0,-9-34 0,10 54 0,-62-249 0,43 190 0,-53-117 0,72 178 0,1 1 0,-1 0 0,0 0 0,1 0 0,-1-1 0,0 1 0,0 0 0,0 0 0,0 0 0,0 0 0,0 0 0,0 0 0,0 1 0,0-1 0,0 0 0,0 0 0,-1 1 0,1-1 0,0 1 0,0-1 0,-1 1 0,1 0 0,0-1 0,-1 1 0,1 0 0,-1 0 0,1 0 0,0 0 0,-1 0 0,1 0 0,0 0 0,-1 0 0,-1 1 0,-10 0 0,-151 4 0,-236 14 0,343-13 0,-236 25 0,286-29 0,0 0 0,0 0 0,1 1 0,-1 0 0,1 0 0,0 1 0,-1 0 0,2 0 0,-9 7 0,1-2 0,-30 24 0,-77 74 0,96-82 0,1 1 0,2 0 0,1 2 0,-22 39 0,40-62 0,0-1 0,0 1 0,0 0 0,1 0 0,0 0 0,0 0 0,0 0 0,0 0 0,1 0 0,0 0 0,0 0 0,1 7 0,2 5 0,1 0 0,8 22 0,-5-17 0,12 43 0,40 124 0,-43-146 0,2-1 0,32 54 0,-13-34 0,66 86 0,-91-132 0,15 27 0,8 13 0,-31-51 0,0 0 0,0-1 0,1 1 0,-1-1 0,1 0 0,0 0 0,0-1 0,6 4 0,-9-6 0,1 0 0,-1 0 0,0-1 0,0 1 0,1-1 0,-1 1 0,0-1 0,1 0 0,-1 0 0,0 0 0,1 0 0,-1-1 0,0 1 0,1-1 0,-1 1 0,0-1 0,0 0 0,3-1 0,5-2 0,-1-2 0,17-10 0,-15 8 0,57-41 0,-2-3 0,-2-2 0,68-78 0,155-204 0,-201 231 0,-61 75 0,-6 8 0,0 0 0,-2-1 0,28-49 0,-42 67 0,-1 0 0,1-1 0,-1 0 0,0 1 0,0-1 0,-1 0 0,0 0 0,0 0 0,0 0 0,-1 0 0,1 0 0,-2 0 0,1-1 0,-1 1 0,0 0 0,0 0 0,0 0 0,-1 1 0,0-1 0,0 0 0,0 1 0,-1-1 0,0 1 0,-4-6 0,5 8 0,-1 0 0,1 1 0,-1-1 0,0 1 0,1-1 0,-1 1 0,0 0 0,0 1 0,-1-1 0,1 0 0,0 1 0,-1 0 0,1-1 0,0 1 0,-6 0 0,-5-1 0,0 0 0,-24 1 0,14 1 0,-1055-19 0,876 9 0,75 1 0,72 8 0,29 2 0,-1-2 0,0-2 0,-34-6 0,61 9 0,1 0 0,-1 0 0,0 0 0,1 0 0,-1-1 0,1 1 0,-1 0 0,0 0 0,1 0 0,-1-1 0,1 1 0,-1 0 0,0-1 0,1 1 0,-1-1 0,1 1 0,-1-1 0,1 1 0,0-1 0,-2 0 0,3 0 0,-1 1 0,0 0 0,0-1 0,0 1 0,0-1 0,0 1 0,1 0 0,-1-1 0,0 1 0,0-1 0,1 1 0,-1 0 0,0-1 0,1 1 0,-1 0 0,0 0 0,1-1 0,-1 1 0,1 0 0,-1 0 0,0-1 0,2 1 0,35-14 0,-25 10 0,54-22 0,110-25 0,75-1 0,-88 20 0,-104 19 0,330-61 0,-301 61 0,1 5 0,128 4 0,-184 6 0,-1 2 0,0 2 0,0 0 0,0 3 0,33 12 0,-21-3 0,0 2 0,72 45 0,-80-40 0,-1 1 0,-1 1 0,-2 2 0,-1 2 0,-1 0 0,-1 2 0,-2 2 0,39 64 0,-40-52 0,-1 2 0,-3 0 0,-2 1 0,-3 1 0,-1 0 0,14 90 0,-28-129 0,0 0 0,-1 0 0,-1 0 0,-1 21 0,0-28 0,0 0 0,0 0 0,-1 0 0,1 0 0,-1 0 0,0 0 0,0-1 0,-1 1 0,0-1 0,1 0 0,-1 0 0,-1 0 0,-6 7 0,-32 25 0,-2-2 0,-53 32 0,44-31 0,-228 134 0,215-136 0,-2-2 0,-103 30 0,-245 32 0,208-51 0,204-41 0,0 1 0,0 0 0,0 0 0,1 0 0,-1 1 0,0-1 0,1 1 0,0 0 0,0 0 0,0 0 0,0 1 0,-4 4 0,-4 5 0,-5 4 0,-40 40 0,2 3 0,-78 115 0,67-53 0,7-13 0,57-107 0,0 0 0,0-1 0,-1 1 0,1 0 0,0-1 0,-1 1 0,1 0 0,-1-1 0,0 0 0,1 1 0,-4 0 0,4-1 0,0-1 0,0 1 0,0-1 0,0 0 0,0 0 0,0 0 0,0 1 0,0-1 0,0 0 0,0 0 0,0 0 0,0-1 0,0 1 0,0 0 0,-1 0 0,1 0 0,-1-1 0,-1-1 0,-1-1 0,1 1 0,-1 0 0,1-1 0,0 0 0,0 0 0,0 0 0,1 0 0,-1 0 0,-2-4 0,-20-33 0,2-1 0,1-1 0,2-1 0,2-1 0,-18-67 0,32 97 0,-1-1 0,0-1 0,2 1 0,0-1 0,0 1 0,1-1 0,1-24 0,2 37 0,-1 0 0,1 0 0,0 0 0,0 0 0,1 1 0,-1-1 0,0 0 0,1 1 0,0-1 0,3-4 0,26-23 0,-19 18 0,9-8-1365,0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6:34:08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569 342 24575,'-4'1'0,"1"-1"0,-1-1 0,0 1 0,1 0 0,-1-1 0,1 0 0,-5-1 0,7 2 0,1-1 0,-1 1 0,0-1 0,0 1 0,1-1 0,-1 0 0,0 1 0,0-1 0,1 0 0,-1 0 0,1 1 0,-1-1 0,1 0 0,-1 0 0,1 0 0,0 0 0,-1 0 0,1 0 0,0 1 0,-1-1 0,1 0 0,0 0 0,0 0 0,0 0 0,0 0 0,0 0 0,0 0 0,0 0 0,1 0 0,-1-1 0,3-40 0,-3-58 0,-1 43 0,2 55 0,-1 1 0,0-1 0,0 0 0,-1 1 0,1-1 0,0 1 0,-1-1 0,1 0 0,0 1 0,-1-1 0,0 1 0,1-1 0,-1 1 0,0 0 0,0-1 0,0 1 0,0 0 0,0-1 0,0 1 0,0 0 0,-2-1 0,1 0 0,-1 1 0,1 0 0,-1 0 0,1 0 0,-1 0 0,0 1 0,1-1 0,-1 1 0,0 0 0,0-1 0,-4 1 0,59 2 0,83 12 0,54 22 0,-39-7 0,-128-26 0,478 63 0,-126-56 0,-361-10 0,-31 0 0,-189-15 0,-150-1 0,219 30 0,110-11 0,22-2 0,0 0 0,0-1 0,0 1 0,0-1 0,0 0 0,0-1 0,-6 0 0,12 1 0,0 0 0,-1 0 0,1-1 0,0 1 0,0 0 0,0 0 0,-1 0 0,1-1 0,0 1 0,0 0 0,0 0 0,0 0 0,-1-1 0,1 1 0,0 0 0,0 0 0,0-1 0,0 1 0,0 0 0,0 0 0,0-1 0,0 1 0,0 0 0,0 0 0,0-1 0,0 1 0,0 0 0,0-1 0,0 1 0,0 0 0,0 0 0,0-1 0,0 1 0,0 0 0,0 0 0,0-1 0,0 1 0,1 0 0,-1 0 0,0 0 0,0-1 0,0 1 0,0 0 0,1 0 0,-1 0 0,0-1 0,0 1 0,0 0 0,1 0 0,-1 0 0,0 0 0,0 0 0,1 0 0,-1-1 0,0 1 0,1 0 0,14-11 0,-14 10 0,9-5 0,-1 1 0,1 0 0,1 1 0,-1 0 0,1 0 0,0 1 0,-1 0 0,22-2 0,6 3 0,49 2 0,-36 1 0,17-1 0,147-7 0,-192 4 0,0-1 0,-1-1 0,0-1 0,31-13 0,-90 15 0,-22 7 0,-102 19 0,45-5 0,25-5 0,-128 12 0,103-24 0,78-1 0,0 1 0,-41 6 0,263-27 0,51-26 0,-72 12 0,-11 8 0,243-12 0,-385 39 0,17-2 0,1 2 0,-1 1 0,55 8 0,-82-9 0,0 0 0,0 0 0,0 0 0,0 0 0,-1 1 0,1-1 0,0 0 0,0 0 0,0 0 0,0 0 0,0 0 0,0 0 0,0 0 0,0 1 0,0-1 0,0 0 0,0 0 0,0 0 0,0 0 0,0 0 0,0 1 0,0-1 0,0 0 0,0 0 0,0 0 0,0 0 0,0 0 0,0 1 0,0-1 0,0 0 0,0 0 0,0 0 0,0 0 0,0 0 0,0 0 0,0 1 0,0-1 0,1 0 0,-1 0 0,0 0 0,0 0 0,0 0 0,0 0 0,0 0 0,0 0 0,0 0 0,0 0 0,1 1 0,-1-1 0,0 0 0,0 0 0,0 0 0,-15 4 0,-88 14 0,-169 5 0,181-17 0,-1 0 0,-620 23 0,696-29 0,41-1 0,162-1 0,267 5 0,-434-2 0,-28 0 0,-38-1 0,-493-18 0,-5 28 0,512-8 0,26 0 0,17-1 0,26-1 0,330-16 0,-156 2 0,-122 17 0,-39-1 0,-164-12 0,-576-15 0,1416 26 0,-852-1 0,-553 10 0,659-8 0,40-2 0,109-1 0,1-7 0,135-24 0,-238 26 0,-26 5 0,-4 0 0,-14-1 0,-27-1 0,-507 3 0,349 1 0,181-1 0,36 0 0,412-9 0,-16 0 0,-30 25 0,-107-1 0,-138-5 0,-135-10 0,0 0 0,0 0 0,-1 0 0,1 0 0,0 0 0,-1 0 0,1 0 0,0 1 0,0-1 0,-1 0 0,1 0 0,0 1 0,-1-1 0,1 0 0,0 1 0,-1-1 0,1 0 0,0 1 0,-1-1 0,1 1 0,-1-1 0,1 2 0,-1-2 0,0 1 0,0-1 0,0 1 0,0-1 0,0 1 0,-1 0 0,1-1 0,0 1 0,-1-1 0,1 1 0,0-1 0,-1 0 0,1 1 0,0-1 0,-1 1 0,1-1 0,-1 0 0,1 1 0,-1-1 0,1 0 0,-1 1 0,-36 16 0,-17-2 0,-1-3 0,0-3 0,-85 5 0,82-9 0,-241 17-197,-209 23-241,635-55 434,-31 5 114,79-11 70,-9 0-5,170 6-1,-335 10-174,0 0 0,0 0 0,0 0 0,-1 0 0,1 0 0,0 0 0,0 0 0,0 0 0,0 0 0,0 1 0,0-1 0,-1 0 0,1 0 0,0 1 0,0-1 0,0 1 0,-1-1 0,1 1 0,1 0 0,-2-1 0,-1 1 0,1 0 0,0-1 0,0 0 0,0 1 0,0-1 0,-1 1 0,1-1 0,0 1 0,-1-1 0,1 1 0,0-1 0,-1 0 0,1 1 0,0-1 0,-1 0 0,1 1 0,-1-1 0,1 0 0,-1 1 0,1-1 0,-1 0 0,-38 18 0,-10-2 0,-2-2 0,-60 9 0,-107 5 0,147-20 0,15-1 0,-108 9 0,160-15 0,0-1 0,0 0 0,0 0 0,-1-1 0,-6-1 0,10 2 0,1 0 0,0 0 0,0 0 0,0 0 0,0 0 0,-1 0 0,1 0 0,0 0 0,0 0 0,0 0 0,0-1 0,-1 1 0,1 0 0,0 0 0,0 0 0,0 0 0,0 0 0,0 0 0,0-1 0,-1 1 0,1 0 0,0 0 0,0 0 0,0 0 0,0-1 0,0 1 0,0 0 0,0 0 0,0 0 0,0-1 0,0 1 0,0 0 0,0 0 0,0 0 0,0 0 0,0-1 0,0 1 0,0 0 0,0-1 0,12-9 0,22-9 0,-26 16 0,0-1 0,-1 0 0,1-1 0,-1 0 0,0 0 0,0 0 0,9-11 0,-16 16 0,0 0 0,1-1 0,-1 1 0,0 0 0,0-1 0,1 1 0,-1 0 0,0-1 0,0 1 0,0 0 0,0-1 0,1 1 0,-1-1 0,0 1 0,0 0 0,0-1 0,0 1 0,0-1 0,0 1 0,0 0 0,0-1 0,0 1 0,0-1 0,-1 1 0,1 0 0,0-1 0,0 1 0,0-1 0,0 1 0,-1-1 0,-12-7 0,-19 0 0,-59-1 0,-114 4 0,24 2 0,180 3 0,-4 0 0,1 0 0,0-1 0,0 1 0,-1-1 0,1 0 0,-8-2 0,12 2 0,-1 1 0,0-1 0,0 0 0,1 1 0,-1-1 0,0 0 0,1 1 0,-1-1 0,0 0 0,1 0 0,-1 0 0,1 1 0,0-1 0,-1 0 0,1 0 0,0 0 0,-1 0 0,1 0 0,0 0 0,0 0 0,0 0 0,0 0 0,0 0 0,0 0 0,0 0 0,0 0 0,0 0 0,0 0 0,0 0 0,1 1 0,-1-1 0,0 0 0,2-2 0,-2 3 0,0 0 0,0 0 0,0 0 0,0-1 0,0 1 0,0 0 0,0 0 0,0 0 0,1 0 0,-1-1 0,0 1 0,0 0 0,0 0 0,0 0 0,1 0 0,-1 0 0,0 0 0,0 0 0,0-1 0,0 1 0,1 0 0,-1 0 0,0 0 0,0 0 0,0 0 0,1 0 0,-1 0 0,0 0 0,0 0 0,0 0 0,1 0 0,-1 0 0,0 0 0,0 0 0,0 0 0,1 0 0,-1 0 0,0 0 0,0 1 0,0-1 0,1 0 0,-1 0 0,0 0 0,0 0 0,0 0 0,0 0 0,0 1 0,1-1 0,-1 0 0,0 0 0,0 0 0,0 0 0,0 1 0,0-1 0,0 0 0,11 13 0,-10-11 0,103 152 0,-94-134 0,-1 0 0,10 34 0,-10-28 0,43 96 0,-22-54 0,-28-63 0,2 5 0,1 0 0,0 0 0,9 13 0,-13-21 0,1 0 0,0 0 0,-1 0 0,1 0 0,0 0 0,0 0 0,1 0 0,-1-1 0,0 1 0,0-1 0,1 0 0,-1 1 0,1-1 0,-1 0 0,1-1 0,0 1 0,-1 0 0,1-1 0,3 1 0,189-4 0,-48-1 0,-117 5 0,1-2 0,-1-1 0,0-1 0,51-13 0,-31 4 0,0 2 0,1 2 0,0 3 0,52 1 0,209 18 0,-253-10 0,80 4 0,250 29 0,-383-36 0,4 0 0,-1 0 0,0 1 0,0 0 0,0 1 0,0 0 0,-1 1 0,9 4 0,-16-8 0,-1 0 0,0 0 0,0 1 0,1-1 0,-1 0 0,0 0 0,0 0 0,1 0 0,-1 1 0,0-1 0,0 0 0,0 0 0,1 1 0,-1-1 0,0 0 0,0 0 0,0 1 0,0-1 0,0 0 0,0 1 0,0-1 0,0 0 0,0 1 0,1-1 0,-1 0 0,0 0 0,0 1 0,-1-1 0,1 0 0,0 1 0,0-1 0,0 0 0,0 1 0,0-1 0,0 0 0,0 0 0,0 1 0,0-1 0,-1 0 0,1 0 0,0 1 0,0-1 0,0 0 0,-1 0 0,1 1 0,0-1 0,0 0 0,-1 0 0,1 0 0,0 0 0,0 1 0,-1-1 0,1 0 0,0 0 0,-1 0 0,-18 8 0,-75 14 0,51-13 0,-58 20 0,74-19 0,-18 8 0,0-2 0,-2-3 0,-73 14 0,55-23 0,45-3 0,-1 0 0,0 1 0,1 1 0,-35 10 0,26-2 0,-1-2 0,-37 7 0,-340 87 0,402-101 0,0-1 0,-1-1 0,1 1 0,0-1 0,0 0 0,0 0 0,0 0 0,0-1 0,0 0 0,-1 0 0,2 0 0,-8-3 0,-7-3 0,-32-19 0,22 11 0,-133-52 0,91 40 0,61 21 0,15 3 0,21 2 0,-23 1 0,341 11 0,-2 30 0,-39 20 0,333 56 0,-584-111 0,41 8 0,-92-14 0,0 0 0,0 0 0,-1 1 0,1-1 0,0 0 0,-1 0 0,1 0 0,0 0 0,-1 1 0,1-1 0,0 0 0,-1 1 0,1-1 0,-1 0 0,1 1 0,0-1 0,-1 1 0,1-1 0,-1 1 0,1-1 0,-1 1 0,0-1 0,1 1 0,-1-1 0,1 1 0,-1 0 0,0-1 0,0 1 0,1 0 0,-1-1 0,0 1 0,0 0 0,0-1 0,0 1 0,0 0 0,0-1 0,0 1 0,0 0 0,0 0 0,0-1 0,0 1 0,0 0 0,0-1 0,-1 1 0,1 0 0,0-1 0,0 1 0,-1 0 0,1-1 0,0 1 0,-1-1 0,0 2 0,-3 3 0,0 0 0,0 0 0,-1 0 0,-6 5 0,11-10 0,-15 12 0,0-1 0,-1-1 0,0 0 0,0-1 0,-1-1 0,0 0 0,-1-1 0,1-1 0,-1-1 0,-23 3 0,-24 2 0,-104 2 0,138-11 0,-843 0-773,859-1 784,-23-2-34,36 2 31,1 0 1,-1 0-1,0-1 0,1 1 1,-1-1-1,0 1 0,1-1 0,-1 0 1,1 1-1,-1-1 0,1 0 1,-1 0-1,1 0 0,-1 0 0,1-1 1,-2 0-1,3 1 3,0 0-1,-1 0 1,1 0-1,-1 0 1,1 0 0,0 0-1,0 1 1,0-1-1,-1 0 1,1 0 0,0 0-1,0 0 1,0 0 0,0 0-1,1 0 1,-1 0-1,0 0 1,0 0 0,0 0-1,1 0 1,-1 0-1,1 1 1,-1-1 0,0 0-1,1 0 1,-1 0 0,1 1-1,0-1 1,-1 0-1,1 1 1,0-1 0,-1 0-1,1 1 1,0-1 0,0 1-1,0-1 1,1 0-1,36-18 229,-36 18-237,92-33-2,2 4 0,0 5 0,189-25 0,-167 38 0,143 4 0,116 30 0,-313-14 0,0 2 0,-2 3 0,71 25 0,-43-6 0,121 62 0,-201-89 0,-1 0 0,1 0 0,-1 1 0,15 13 0,-21-16 0,1 1 0,-1 0 0,0-1 0,0 1 0,-1 1 0,1-1 0,-1 0 0,0 1 0,0-1 0,-1 1 0,1-1 0,1 10 0,0 1 0,-2-1 0,1 1 0,-2-1 0,0 1 0,-3 26 0,1-32 0,1-1 0,-1 0 0,-1 0 0,0-1 0,0 1 0,0 0 0,-1-1 0,0 0 0,-1 0 0,0 0 0,-9 11 0,5-8 0,-1 0 0,0-1 0,0-1 0,-1 1 0,1-2 0,-2 1 0,1-2 0,-1 1 0,0-2 0,-1 0 0,1 0 0,-25 5 0,-29-1 0,-67 1 0,92-8 0,8 0-3,-480 32-530,-6 31 46,510-64 549,-23 4 502,31-5-544,0 0 0,0 1 0,0-1-1,-1 0 1,1 0 0,0 0 0,0-1 0,0 1 0,0 0 0,-1 0-1,1-1 1,0 1 0,0-1 0,0 1 0,0-1 0,0 1 0,0-1 0,0 1-1,-2-2 1,3 1-20,0 0 0,-1 0 0,1 0 0,0-1 0,0 1 0,0 0 0,0 0 0,0 0 0,0 0 0,0 0 0,0 0 0,0 0 0,0 0 0,0 0 0,1 0 0,-1 0 0,1 0 0,-1 0 0,0 0 0,1 0 0,-1 0 0,2-1 0,15-21 0,-16 21 0,20-22 0,1 1 0,0 2 0,2 0 0,1 1 0,0 2 0,1 0 0,54-26 0,-79 43 0,0 0 0,0 1 0,-1-1 0,1 1 0,0 0 0,0-1 0,0 1 0,0 0 0,0-1 0,0 1 0,0 0 0,0 0 0,0 0 0,0 0 0,0 0 0,0 0 0,0 0 0,0 0 0,0 0 0,0 0 0,0 1 0,0-1 0,0 0 0,0 1 0,0-1 0,0 1 0,0-1 0,0 1 0,0-1 0,0 2 0,1 0 0,0 1 0,-1 0 0,0 0 0,1 0 0,-1 0 0,-1 0 0,1 0 0,1 4 0,0 3 0,27 138-1365,-28-132-5461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57322-EA4D-A26D-8B16-3B47858B0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43C55-E38B-01A4-0D3A-9E39ED042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5CB3E-29F6-9EE7-76AF-2749A205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FD1B4-FD1E-A115-5E76-5F0E4787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8422F-7496-0F1B-BF16-ECCF45B4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3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6E55F-817D-5E79-8AC9-D7C47E80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C70494-D8B4-D389-A9FB-1BC709F64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8EC66-B0B4-C69D-EEDB-B2670CF3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CD0A-0806-2380-9BD2-E2A92B24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B71CC-AF95-BF63-2F10-41D624F9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7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754F1D-E3AC-090C-0E19-3CE921B67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CBF589-7F15-90D3-E3AB-E1511F6C7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1B195-8BB0-4ED3-DAB5-CF27266A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A449C-95A2-6197-0CBC-F95F91D0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29F17-984B-9A46-D68F-C9D9281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4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72DF6-A411-D24A-66C7-7C39AB7C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D556E-93B4-01D3-B073-AE60DC97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BA2CD-A52F-B0BF-B87C-137066D1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34E30-C116-C496-2037-D7E49FC6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1903F-62F3-0639-F9EC-0DF31B6C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9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F848-7900-654B-AFCF-AD61DF47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CBE6EF-4500-D50F-AE44-447B01DC0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E3754-2E4D-6D50-C3F6-1ED4E8DC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B689F-A6D7-ED36-17EC-690299F5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2C488-FA23-CAF3-4A6E-48038EF2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1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28EC6-A05A-D8D5-EF80-24FB564A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C8C94-C02C-EA6F-26E9-EACC17C5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F431F2-50C2-2163-3E50-E4208659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FBC14-9BC9-71DA-446C-00C4BE49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B2187-D226-3B46-08C3-C2314C22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48A0C-10B6-CA66-0AD3-2EAF460C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1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C83C3-C797-37A6-9EA3-3B17FD7A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C8300-EB97-8D27-5119-87234DC2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1FB3C-8369-A73A-66B6-A2A99014A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9F7192-875E-C2DE-E4A3-6AB8FAB1E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F9AEF3-9639-9CA0-1A78-D2AE01049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A8C29D-A440-D2BE-02A8-B13DD5BC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0D0E17-7ABD-B419-1EEB-6221F6C9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E58E9E-D80A-81FD-CF75-7D8D5518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2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9282-8D47-2B4F-FC9C-F7A667F8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6694A4-710B-D933-EE26-98665F15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CAC4C2-22F1-F756-78A6-5108ABB2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37C94E-3E76-28A7-574C-8186300A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73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7015EA-DFE4-D253-9ACF-07F87A51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807B8F-00FD-88F3-628D-645DA2EE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8315B-4461-BFA5-44AF-45024592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1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C7DA0-4247-8F7A-E8C0-638D6BFB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9E9D8-7A30-E647-A1B5-E90609D1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46A93-9217-F982-C46A-37416EF2C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B31C5-4428-85B5-5337-D30F74CD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2E6F98-75F5-F14C-6D1E-426E21CE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8CF8D-087B-815D-78B0-6E18A5C6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1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16562-D822-3C86-7897-F39F66C7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6C81D1-B981-3ECD-4816-7C2521B78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6B52E-7A27-917E-F60A-5DB019AF2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DEE07-D127-BC8F-85D2-D44A7105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59A18-0BC6-A669-2440-6F7F2C09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B044D-B46B-64F3-405E-7CCB7F3D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9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228B77-5EF2-DE30-D323-80E7FB36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61C38-0EDB-215C-B947-516D0E912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1BFE1-C104-D295-9A89-156D6E73F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78D6-778D-46F7-BC24-1F282A1D8EC7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E5A2D-3E9C-EE8E-CA70-49A9EC994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A3418-AEC9-4938-D660-4DD3D54E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3" Type="http://schemas.openxmlformats.org/officeDocument/2006/relationships/customXml" Target="../ink/ink2.xml"/><Relationship Id="rId12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253F0286-708D-88F6-6BCC-D562C882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" r="5688"/>
          <a:stretch/>
        </p:blipFill>
        <p:spPr>
          <a:xfrm>
            <a:off x="5208296" y="1000764"/>
            <a:ext cx="5328329" cy="4489762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24E66-06FC-7A4B-F3B0-A7D5AFD9071C}"/>
              </a:ext>
            </a:extLst>
          </p:cNvPr>
          <p:cNvSpPr txBox="1"/>
          <p:nvPr/>
        </p:nvSpPr>
        <p:spPr>
          <a:xfrm>
            <a:off x="534473" y="2950387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ISLP</a:t>
            </a:r>
            <a:endParaRPr lang="en-US" altLang="ko-KR" sz="40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4.5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6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97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8E83C9-D427-3FCD-242B-4658BA8AD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946EBE1-33E2-144F-1199-6D5F745C6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3DC6CAE9-8CEE-4DEE-BC91-8B3B994C9B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8BA5224-B105-A920-F46D-1BF286F13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F33C1A-D2DB-178D-CE6F-33198479F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F9271-BD2D-E3E1-1F3F-191A01A95934}"/>
              </a:ext>
            </a:extLst>
          </p:cNvPr>
          <p:cNvSpPr txBox="1"/>
          <p:nvPr/>
        </p:nvSpPr>
        <p:spPr>
          <a:xfrm>
            <a:off x="753466" y="651053"/>
            <a:ext cx="184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시나리오 </a:t>
            </a:r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pic>
        <p:nvPicPr>
          <p:cNvPr id="10" name="그림 9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79CA03AB-BCCD-A12D-857D-68F1AAE9B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24" y="1243567"/>
            <a:ext cx="2728569" cy="34623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E1FEF1-D632-F5DA-C255-FAAFE9FE7851}"/>
              </a:ext>
            </a:extLst>
          </p:cNvPr>
          <p:cNvSpPr txBox="1"/>
          <p:nvPr/>
        </p:nvSpPr>
        <p:spPr>
          <a:xfrm>
            <a:off x="4579315" y="1331366"/>
            <a:ext cx="40818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선형적 결정 </a:t>
            </a:r>
            <a:r>
              <a:rPr lang="ko-KR" altLang="en-US" b="1" dirty="0"/>
              <a:t>경계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클래스 두개</a:t>
            </a:r>
            <a:r>
              <a:rPr lang="en-US" altLang="ko-KR" b="1" dirty="0"/>
              <a:t>, </a:t>
            </a:r>
            <a:r>
              <a:rPr lang="ko-KR" altLang="en-US" b="1" dirty="0"/>
              <a:t>각 </a:t>
            </a:r>
            <a:r>
              <a:rPr lang="en-US" altLang="ko-KR" b="1" dirty="0"/>
              <a:t>20</a:t>
            </a:r>
            <a:r>
              <a:rPr lang="ko-KR" altLang="en-US" b="1" dirty="0"/>
              <a:t>개 데이터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상관관계 </a:t>
            </a:r>
            <a:r>
              <a:rPr lang="en-US" altLang="ko-KR" b="1" dirty="0"/>
              <a:t>X, </a:t>
            </a:r>
            <a:r>
              <a:rPr lang="ko-KR" altLang="en-US" b="1" dirty="0"/>
              <a:t>정규 분포 따른다는 가정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 err="1"/>
              <a:t>LDA</a:t>
            </a:r>
            <a:r>
              <a:rPr lang="en-US" altLang="ko-KR" b="1" dirty="0"/>
              <a:t> </a:t>
            </a:r>
            <a:r>
              <a:rPr lang="ko-KR" altLang="en-US" b="1" dirty="0"/>
              <a:t>가장 성능 좋음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3999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D0387F-89B0-A5D5-25DE-7BB3D7B74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CF71102-9268-A74C-65E7-D512418E1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B983583B-65C5-F271-DAE8-2C486F656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192C407-1E6B-8D30-B5D9-DEFBB1E93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B26D2-E0FD-CEB9-1150-8FA7204E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D8EC6-47D3-9EA0-43F8-635058F4863F}"/>
              </a:ext>
            </a:extLst>
          </p:cNvPr>
          <p:cNvSpPr txBox="1"/>
          <p:nvPr/>
        </p:nvSpPr>
        <p:spPr>
          <a:xfrm>
            <a:off x="753466" y="651053"/>
            <a:ext cx="184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시나리오 </a:t>
            </a:r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pic>
        <p:nvPicPr>
          <p:cNvPr id="2" name="그림 1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C0B9D966-EC34-CEC9-4A3E-ADA925B9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21" y="1417880"/>
            <a:ext cx="2527681" cy="3292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51171C-BB97-8010-C97F-1E03E1EA1A26}"/>
              </a:ext>
            </a:extLst>
          </p:cNvPr>
          <p:cNvSpPr txBox="1"/>
          <p:nvPr/>
        </p:nvSpPr>
        <p:spPr>
          <a:xfrm>
            <a:off x="4623206" y="1375303"/>
            <a:ext cx="4279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시나리오 </a:t>
            </a:r>
            <a:r>
              <a:rPr lang="en-US" altLang="ko-KR" b="1" dirty="0"/>
              <a:t>1 </a:t>
            </a:r>
            <a:r>
              <a:rPr lang="ko-KR" altLang="en-US" b="1" dirty="0"/>
              <a:t>가정에 상관관계 </a:t>
            </a:r>
            <a:r>
              <a:rPr lang="en-US" altLang="ko-KR" b="1" dirty="0"/>
              <a:t>0.5 </a:t>
            </a:r>
            <a:r>
              <a:rPr lang="ko-KR" altLang="en-US" b="1" dirty="0"/>
              <a:t>추가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 err="1"/>
              <a:t>Nbayes</a:t>
            </a:r>
            <a:r>
              <a:rPr lang="ko-KR" altLang="en-US" b="1" dirty="0"/>
              <a:t> 성능 저하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independent </a:t>
            </a:r>
            <a:r>
              <a:rPr lang="ko-KR" altLang="en-US" b="1" dirty="0"/>
              <a:t>깨져서</a:t>
            </a:r>
          </a:p>
        </p:txBody>
      </p:sp>
    </p:spTree>
    <p:extLst>
      <p:ext uri="{BB962C8B-B14F-4D97-AF65-F5344CB8AC3E}">
        <p14:creationId xmlns:p14="http://schemas.microsoft.com/office/powerpoint/2010/main" val="155932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8CB6BF-CB7D-7B37-6870-267BB5810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F046D13-1BF5-9FA8-C303-2903ADE9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BBB6DD23-3FAF-ADE0-6EFB-DC26D1260B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7C204BE-FA75-3BD6-5ACA-4A6A281E2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092904-9235-CE84-70C1-1A42744D3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C2B6E-A6DD-B66E-4074-67049924394A}"/>
              </a:ext>
            </a:extLst>
          </p:cNvPr>
          <p:cNvSpPr txBox="1"/>
          <p:nvPr/>
        </p:nvSpPr>
        <p:spPr>
          <a:xfrm>
            <a:off x="753466" y="651053"/>
            <a:ext cx="184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시나리오 </a:t>
            </a:r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pic>
        <p:nvPicPr>
          <p:cNvPr id="2" name="그림 1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502FB8FD-C833-3D7B-FCD8-22A6DEF8E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66" y="1589886"/>
            <a:ext cx="2091436" cy="27531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780738-B2DE-26C4-3465-253066A38657}"/>
              </a:ext>
            </a:extLst>
          </p:cNvPr>
          <p:cNvSpPr txBox="1"/>
          <p:nvPr/>
        </p:nvSpPr>
        <p:spPr>
          <a:xfrm>
            <a:off x="5054802" y="1221638"/>
            <a:ext cx="41769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각 </a:t>
            </a:r>
            <a:r>
              <a:rPr lang="en-US" altLang="ko-KR" b="1" dirty="0"/>
              <a:t>column</a:t>
            </a:r>
            <a:r>
              <a:rPr lang="ko-KR" altLang="en-US" b="1" dirty="0"/>
              <a:t>간 상관관계 음수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클래스별 </a:t>
            </a:r>
            <a:r>
              <a:rPr lang="en-US" altLang="ko-KR" b="1" dirty="0"/>
              <a:t>50</a:t>
            </a:r>
            <a:r>
              <a:rPr lang="ko-KR" altLang="en-US" b="1" dirty="0"/>
              <a:t>개 데이터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평균에서 많이 떨어진 데이터 분포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err="1"/>
              <a:t>가우시안</a:t>
            </a:r>
            <a:r>
              <a:rPr lang="ko-KR" altLang="en-US" b="1" dirty="0"/>
              <a:t> 분포 따른다는 가정 </a:t>
            </a:r>
            <a:r>
              <a:rPr lang="en-US" altLang="ko-KR" b="1" dirty="0"/>
              <a:t>X</a:t>
            </a:r>
          </a:p>
          <a:p>
            <a:endParaRPr lang="en-US" altLang="ko-KR" b="1" dirty="0"/>
          </a:p>
          <a:p>
            <a:r>
              <a:rPr lang="en-US" altLang="ko-KR" b="1" dirty="0"/>
              <a:t>Logistic</a:t>
            </a:r>
            <a:r>
              <a:rPr lang="ko-KR" altLang="en-US" b="1" dirty="0"/>
              <a:t>이 가장 좋음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7010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3902C2-D14A-1B74-A234-48DDCDF0F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F2EE94F-E611-B942-1D35-E07E909CA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D72E77DD-DA12-EEA7-18B0-E3A98FC0B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783B1C1-0B54-A768-454A-453A835A4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173E99-87B0-39BC-7448-E057DF2FF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D2264-62E9-6425-7306-19BBFCE600E3}"/>
              </a:ext>
            </a:extLst>
          </p:cNvPr>
          <p:cNvSpPr txBox="1"/>
          <p:nvPr/>
        </p:nvSpPr>
        <p:spPr>
          <a:xfrm>
            <a:off x="753466" y="651053"/>
            <a:ext cx="184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시나리오 </a:t>
            </a:r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pic>
        <p:nvPicPr>
          <p:cNvPr id="2" name="그림 1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2643211E-E750-CC86-996C-9210A2251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1489913"/>
            <a:ext cx="2616751" cy="33131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7928DB-47B3-6149-CCA1-EB0D9F914575}"/>
              </a:ext>
            </a:extLst>
          </p:cNvPr>
          <p:cNvSpPr txBox="1"/>
          <p:nvPr/>
        </p:nvSpPr>
        <p:spPr>
          <a:xfrm>
            <a:off x="4981651" y="1353312"/>
            <a:ext cx="4703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가우시안</a:t>
            </a:r>
            <a:r>
              <a:rPr lang="ko-KR" altLang="en-US" b="1" dirty="0"/>
              <a:t> 분포</a:t>
            </a:r>
            <a:r>
              <a:rPr lang="en-US" altLang="ko-KR" b="1" dirty="0"/>
              <a:t>, </a:t>
            </a:r>
            <a:r>
              <a:rPr lang="ko-KR" altLang="en-US" b="1" dirty="0"/>
              <a:t>칼럼별 상관관계 </a:t>
            </a:r>
            <a:r>
              <a:rPr lang="en-US" altLang="ko-KR" b="1" dirty="0"/>
              <a:t>0.5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 err="1"/>
              <a:t>QDA</a:t>
            </a:r>
            <a:r>
              <a:rPr lang="en-US" altLang="ko-KR" b="1" dirty="0"/>
              <a:t> </a:t>
            </a:r>
            <a:r>
              <a:rPr lang="ko-KR" altLang="en-US" b="1" dirty="0"/>
              <a:t>가장 좋음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애초에 가정이 맞아서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 err="1"/>
              <a:t>Nbayes</a:t>
            </a:r>
            <a:r>
              <a:rPr lang="en-US" altLang="ko-KR" b="1" dirty="0"/>
              <a:t> </a:t>
            </a:r>
            <a:r>
              <a:rPr lang="ko-KR" altLang="en-US" b="1" dirty="0"/>
              <a:t>성능 팍 죽음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FF2CC9-2813-447A-EAD0-D6CA1177D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338" y="3252341"/>
            <a:ext cx="2914652" cy="45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45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713980-045E-AFE4-8D5F-669917231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36CC693-9D05-0C14-6774-43FDD762D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C6AF084E-5996-C983-C4F2-606F8FEC8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B403C57-2AC9-E40F-155C-DB06AA0C6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88EC62-E890-4670-7D2F-364AC1073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2B2FCB-E9E5-2974-BFEB-29E5DD21ACC2}"/>
              </a:ext>
            </a:extLst>
          </p:cNvPr>
          <p:cNvSpPr txBox="1"/>
          <p:nvPr/>
        </p:nvSpPr>
        <p:spPr>
          <a:xfrm>
            <a:off x="753466" y="651053"/>
            <a:ext cx="184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시나리오 </a:t>
            </a:r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pic>
        <p:nvPicPr>
          <p:cNvPr id="2" name="그림 1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E28C5C21-07C9-9CB9-FA7E-188EF5376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32" y="1447951"/>
            <a:ext cx="2772460" cy="37308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DE9A91-7631-D628-A553-5F638BA9BD9E}"/>
              </a:ext>
            </a:extLst>
          </p:cNvPr>
          <p:cNvSpPr txBox="1"/>
          <p:nvPr/>
        </p:nvSpPr>
        <p:spPr>
          <a:xfrm>
            <a:off x="4038600" y="1987511"/>
            <a:ext cx="6978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상관관계 없는 </a:t>
            </a:r>
            <a:r>
              <a:rPr lang="ko-KR" altLang="en-US" b="1" dirty="0" err="1"/>
              <a:t>가우시안</a:t>
            </a:r>
            <a:r>
              <a:rPr lang="ko-KR" altLang="en-US" b="1" dirty="0"/>
              <a:t> 분포</a:t>
            </a:r>
            <a:r>
              <a:rPr lang="en-US" altLang="ko-KR" b="1" dirty="0"/>
              <a:t>. </a:t>
            </a:r>
            <a:r>
              <a:rPr lang="ko-KR" altLang="en-US" b="1" dirty="0"/>
              <a:t>그걸 로지스틱 함수 적용한 데이터</a:t>
            </a:r>
            <a:r>
              <a:rPr lang="en-US" altLang="ko-KR" b="1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b="1" dirty="0">
                <a:sym typeface="Wingdings" panose="05000000000000000000" pitchFamily="2" charset="2"/>
              </a:rPr>
              <a:t>데이터 분포 매우 어지러운 형태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KNN-CV(K</a:t>
            </a:r>
            <a:r>
              <a:rPr lang="ko-KR" altLang="en-US" b="1" dirty="0">
                <a:sym typeface="Wingdings" panose="05000000000000000000" pitchFamily="2" charset="2"/>
              </a:rPr>
              <a:t>값 교차검증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r>
              <a:rPr lang="ko-KR" altLang="en-US" b="1" dirty="0">
                <a:sym typeface="Wingdings" panose="05000000000000000000" pitchFamily="2" charset="2"/>
              </a:rPr>
              <a:t> 가장 성능 좋음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8419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665DC-9A4E-6325-16AD-362E8481A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338FD2-9DD3-B1A7-497B-42D74009A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3D3CC6C7-169A-FC11-2A6E-87C3BD5BAE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F6501C-A6DE-AA21-DC9E-7FD9A6DA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046B01-4676-669A-DD68-AB76E25CF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A98F3-2736-F181-0E7F-22FA56627CC3}"/>
              </a:ext>
            </a:extLst>
          </p:cNvPr>
          <p:cNvSpPr txBox="1"/>
          <p:nvPr/>
        </p:nvSpPr>
        <p:spPr>
          <a:xfrm>
            <a:off x="753466" y="651053"/>
            <a:ext cx="184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시나리오 </a:t>
            </a:r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pic>
        <p:nvPicPr>
          <p:cNvPr id="2" name="그림 1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8A70B2D1-A8C9-E03B-0A9C-94016CC3F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6" y="1636686"/>
            <a:ext cx="2428646" cy="31672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2D5AB6-92A3-60EF-109F-57BE18F88A37}"/>
              </a:ext>
            </a:extLst>
          </p:cNvPr>
          <p:cNvSpPr txBox="1"/>
          <p:nvPr/>
        </p:nvSpPr>
        <p:spPr>
          <a:xfrm>
            <a:off x="5098694" y="1112718"/>
            <a:ext cx="37673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클래스별 데이터 분포 형태 다 다름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변수들 서로 독립적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클래스별 </a:t>
            </a:r>
            <a:r>
              <a:rPr lang="en-US" altLang="ko-KR" b="1" dirty="0">
                <a:sym typeface="Wingdings" panose="05000000000000000000" pitchFamily="2" charset="2"/>
              </a:rPr>
              <a:t>6</a:t>
            </a:r>
            <a:r>
              <a:rPr lang="ko-KR" altLang="en-US" b="1" dirty="0">
                <a:sym typeface="Wingdings" panose="05000000000000000000" pitchFamily="2" charset="2"/>
              </a:rPr>
              <a:t>개 데이터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  <a:r>
              <a:rPr lang="ko-KR" altLang="en-US" b="1" dirty="0">
                <a:sym typeface="Wingdings" panose="05000000000000000000" pitchFamily="2" charset="2"/>
              </a:rPr>
              <a:t>매우 적음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 err="1"/>
              <a:t>Nbayes</a:t>
            </a:r>
            <a:r>
              <a:rPr lang="en-US" altLang="ko-KR" b="1" dirty="0"/>
              <a:t> </a:t>
            </a:r>
            <a:r>
              <a:rPr lang="ko-KR" altLang="en-US" b="1" dirty="0"/>
              <a:t>성능 팍 올라감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 err="1"/>
              <a:t>LDA</a:t>
            </a:r>
            <a:r>
              <a:rPr lang="ko-KR" altLang="en-US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sym typeface="Wingdings" panose="05000000000000000000" pitchFamily="2" charset="2"/>
              </a:rPr>
              <a:t> 선형에 유리</a:t>
            </a: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 err="1">
                <a:sym typeface="Wingdings" panose="05000000000000000000" pitchFamily="2" charset="2"/>
              </a:rPr>
              <a:t>QDA</a:t>
            </a:r>
            <a:r>
              <a:rPr lang="en-US" altLang="ko-KR" b="1" dirty="0">
                <a:sym typeface="Wingdings" panose="05000000000000000000" pitchFamily="2" charset="2"/>
              </a:rPr>
              <a:t>  </a:t>
            </a:r>
            <a:r>
              <a:rPr lang="ko-KR" altLang="en-US" b="1" dirty="0">
                <a:sym typeface="Wingdings" panose="05000000000000000000" pitchFamily="2" charset="2"/>
              </a:rPr>
              <a:t>독립적 가정 </a:t>
            </a:r>
            <a:r>
              <a:rPr lang="en-US" altLang="ko-KR" b="1" dirty="0">
                <a:sym typeface="Wingdings" panose="05000000000000000000" pitchFamily="2" charset="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5502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967C85-B664-EA13-8046-60E8859F5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6428F50-3307-7E57-443F-95A9562D3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BF96F03A-A34E-5B06-228E-77825F9775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8FEF97-9D93-833E-9E44-8C451D79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29B0B6-74E2-7C37-B8EF-999CB433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 descr="폰트, 텍스트, 화이트, 라인이(가) 표시된 사진&#10;&#10;자동 생성된 설명">
            <a:extLst>
              <a:ext uri="{FF2B5EF4-FFF2-40B4-BE49-F238E27FC236}">
                <a16:creationId xmlns:a16="http://schemas.microsoft.com/office/drawing/2014/main" id="{ECF71F64-B5CD-9458-6AA9-C09520879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1" y="697488"/>
            <a:ext cx="4703626" cy="1548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7A3869-0451-0B1C-C6DD-71BBE188D801}"/>
              </a:ext>
            </a:extLst>
          </p:cNvPr>
          <p:cNvSpPr txBox="1"/>
          <p:nvPr/>
        </p:nvSpPr>
        <p:spPr>
          <a:xfrm>
            <a:off x="5779008" y="2143354"/>
            <a:ext cx="191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Log Odds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1911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A68439-EA7A-A6F3-0D5C-C11A04B4B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8E3B4CA-237A-515A-25AE-AA68F33E5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88CA2E8A-9218-CCE3-C4D9-DC6CBC1FCB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4E0BB4A-22F6-8998-F909-25B0118A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829B80-02D6-F5BE-1FDC-65830BF0E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D6D693-3EFC-D194-3B2B-35DB0A35C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79" y="1380839"/>
            <a:ext cx="7468642" cy="4096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6DB703-290B-D2AE-81C5-90D7344C8649}"/>
              </a:ext>
            </a:extLst>
          </p:cNvPr>
          <p:cNvSpPr txBox="1"/>
          <p:nvPr/>
        </p:nvSpPr>
        <p:spPr>
          <a:xfrm>
            <a:off x="235131" y="391886"/>
            <a:ext cx="4345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LDA</a:t>
            </a:r>
            <a:r>
              <a:rPr lang="en-US" altLang="ko-KR" sz="2000" b="1" dirty="0"/>
              <a:t>(Linear Discriminant Analysis)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4C842-B502-A23F-06D2-B706BA98EF43}"/>
              </a:ext>
            </a:extLst>
          </p:cNvPr>
          <p:cNvSpPr txBox="1"/>
          <p:nvPr/>
        </p:nvSpPr>
        <p:spPr>
          <a:xfrm>
            <a:off x="8077200" y="1601544"/>
            <a:ext cx="3274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최종 식 보면 일반적인 선형 결합 형태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결국 선형 회귀에서 확장해서 분류 문제에 적용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176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59DF05-5BCC-4DA8-A707-E90E06C91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D55030-6AC7-A097-527F-3F7044C8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666287B0-6B2A-30A7-8FCD-E3429A7085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5260F0-5213-147A-7E14-B93DC3BD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19ADB3-5F90-2A22-E044-4C2380E2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, 폰트, 화이트, 친필이(가) 표시된 사진&#10;&#10;자동 생성된 설명">
            <a:extLst>
              <a:ext uri="{FF2B5EF4-FFF2-40B4-BE49-F238E27FC236}">
                <a16:creationId xmlns:a16="http://schemas.microsoft.com/office/drawing/2014/main" id="{EC24CFDB-06E5-5381-E335-47B3278C5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4" y="1346095"/>
            <a:ext cx="6730566" cy="956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7EE8E6-5BFF-D6C9-027C-4C1D5E5EDB57}"/>
              </a:ext>
            </a:extLst>
          </p:cNvPr>
          <p:cNvSpPr txBox="1"/>
          <p:nvPr/>
        </p:nvSpPr>
        <p:spPr>
          <a:xfrm>
            <a:off x="460857" y="570585"/>
            <a:ext cx="1389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QDA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035DE-D2A4-C582-EF13-60194EEC7831}"/>
              </a:ext>
            </a:extLst>
          </p:cNvPr>
          <p:cNvSpPr txBox="1"/>
          <p:nvPr/>
        </p:nvSpPr>
        <p:spPr>
          <a:xfrm>
            <a:off x="989991" y="3057839"/>
            <a:ext cx="609721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20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변수들</a:t>
            </a:r>
            <a:r>
              <a:rPr lang="en-US" altLang="ko-KR" sz="20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a_k</a:t>
            </a:r>
            <a:r>
              <a:rPr lang="en-US" altLang="ko-KR" sz="20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0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b_kj</a:t>
            </a:r>
            <a:r>
              <a:rPr lang="en-US" altLang="ko-KR" sz="20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0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c_kj</a:t>
            </a:r>
            <a:r>
              <a:rPr lang="en-US" altLang="ko-KR" sz="20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매개변수</a:t>
            </a:r>
            <a:r>
              <a:rPr lang="ko-KR" altLang="en-US" sz="20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늘어난게</a:t>
            </a:r>
            <a:r>
              <a:rPr lang="ko-KR" altLang="en-US" sz="20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보임</a:t>
            </a:r>
            <a:r>
              <a:rPr lang="en-US" altLang="ko-KR" sz="20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20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마지막 항 곱 형태 구성</a:t>
            </a:r>
            <a:r>
              <a:rPr lang="en-US" altLang="ko-KR" sz="20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20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비선형적 분류 경계 가능</a:t>
            </a:r>
            <a:r>
              <a:rPr lang="en-US" altLang="ko-KR" sz="20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20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2624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CB744C-BCE0-A817-506A-95AE44437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CA4801D-6D1F-BE73-56C5-6E4C246B5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4E0193B7-BD5B-C38E-7794-A2F0277867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0EF282F-8E1A-2B6C-72E4-B0774CC22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E7A13A-6A44-E3E6-CDF5-4B3F17848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BC6791-5161-109D-9FC6-6E7F8B41EBF8}"/>
              </a:ext>
            </a:extLst>
          </p:cNvPr>
          <p:cNvSpPr txBox="1"/>
          <p:nvPr/>
        </p:nvSpPr>
        <p:spPr>
          <a:xfrm>
            <a:off x="790042" y="614050"/>
            <a:ext cx="448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나이브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베이즈</a:t>
            </a:r>
            <a:endParaRPr lang="ko-KR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0827F6-1139-B7C3-820C-D63DEB99E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95" y="1719869"/>
            <a:ext cx="6697010" cy="3077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1663DB-13EF-6B27-A263-BFDD3BF6D188}"/>
              </a:ext>
            </a:extLst>
          </p:cNvPr>
          <p:cNvSpPr txBox="1"/>
          <p:nvPr/>
        </p:nvSpPr>
        <p:spPr>
          <a:xfrm>
            <a:off x="7035976" y="2077910"/>
            <a:ext cx="5038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각 변수들 </a:t>
            </a:r>
            <a:r>
              <a:rPr lang="en-US" altLang="ko-KR" b="1" dirty="0"/>
              <a:t>independent </a:t>
            </a:r>
            <a:r>
              <a:rPr lang="ko-KR" altLang="en-US" b="1" dirty="0"/>
              <a:t>형태로 분포된다 가정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단순 합 형태 보임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괄호가 독립적이다 </a:t>
            </a:r>
            <a:r>
              <a:rPr lang="ko-KR" altLang="en-US" b="1" dirty="0" err="1"/>
              <a:t>라는걸</a:t>
            </a:r>
            <a:r>
              <a:rPr lang="ko-KR" altLang="en-US" b="1" dirty="0"/>
              <a:t> 표현</a:t>
            </a:r>
            <a:endParaRPr lang="en-US" altLang="ko-KR" b="1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C303137-0A97-0FC8-E21C-3E819031B7E0}"/>
                  </a:ext>
                </a:extLst>
              </p14:cNvPr>
              <p14:cNvContentPartPr/>
              <p14:nvPr/>
            </p14:nvContentPartPr>
            <p14:xfrm>
              <a:off x="4483901" y="4124707"/>
              <a:ext cx="1157400" cy="6451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C303137-0A97-0FC8-E21C-3E819031B7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5901" y="4107067"/>
                <a:ext cx="1193040" cy="68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79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E79B9A-2789-B951-C230-D2E573B38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8E66968-3E75-A27C-71E7-48A32B7C6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0DF73EC8-1B22-8095-7359-6B1E788435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EBF0711-555D-B6BE-3972-A5E71415F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9EB05-E7E5-DE6B-9C65-0C36C9785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9EEAE-6AE1-49BB-A6E0-12FB671EBC13}"/>
              </a:ext>
            </a:extLst>
          </p:cNvPr>
          <p:cNvSpPr txBox="1"/>
          <p:nvPr/>
        </p:nvSpPr>
        <p:spPr>
          <a:xfrm>
            <a:off x="716889" y="643738"/>
            <a:ext cx="4528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LDA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vs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QDA</a:t>
            </a:r>
            <a:endParaRPr lang="ko-KR" altLang="en-US" sz="2000" b="1" dirty="0"/>
          </a:p>
        </p:txBody>
      </p:sp>
      <p:pic>
        <p:nvPicPr>
          <p:cNvPr id="5" name="그림 4" descr="폰트, 화이트, 텍스트, 타이포그래피이(가) 표시된 사진&#10;&#10;자동 생성된 설명">
            <a:extLst>
              <a:ext uri="{FF2B5EF4-FFF2-40B4-BE49-F238E27FC236}">
                <a16:creationId xmlns:a16="http://schemas.microsoft.com/office/drawing/2014/main" id="{7B15BE24-69F6-33E6-6B01-629DFB8DE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5" y="1653540"/>
            <a:ext cx="3683000" cy="1031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6F09D1-229E-FDB8-2454-8E9B1CA6EB91}"/>
              </a:ext>
            </a:extLst>
          </p:cNvPr>
          <p:cNvSpPr txBox="1"/>
          <p:nvPr/>
        </p:nvSpPr>
        <p:spPr>
          <a:xfrm>
            <a:off x="4840938" y="2083046"/>
            <a:ext cx="60972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C_kjl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= 0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이면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뒤의 값 사라지면서 </a:t>
            </a:r>
            <a:r>
              <a:rPr lang="en-US" altLang="ko-KR" sz="1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LDA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랑 동일</a:t>
            </a:r>
            <a:endParaRPr lang="en-US" altLang="ko-KR" sz="1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AEA1585-87EF-BCCE-00EA-3BB71C0AD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89" y="3294472"/>
            <a:ext cx="3211373" cy="503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DA07EE-7368-5021-7368-BFE683859D1B}"/>
              </a:ext>
            </a:extLst>
          </p:cNvPr>
          <p:cNvSpPr txBox="1"/>
          <p:nvPr/>
        </p:nvSpPr>
        <p:spPr>
          <a:xfrm>
            <a:off x="4704640" y="3350721"/>
            <a:ext cx="67109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나이브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베이즈도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독립적이다 라는 가정 깨지면 결국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LDA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랑 동일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5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2B3158-A9CE-1B60-28F4-8C2E5321D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BBF8AA1-CCCB-0FA2-67D1-A754626DC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E43617D9-DD0D-4CB8-73D4-1FC9943F8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D0D4670-0C6A-1319-21FB-20B347977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97DF46-C4B4-12AC-4AFF-4164951DC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49BDA-B17A-27E2-9E9E-05CFCA664DEB}"/>
              </a:ext>
            </a:extLst>
          </p:cNvPr>
          <p:cNvSpPr txBox="1"/>
          <p:nvPr/>
        </p:nvSpPr>
        <p:spPr>
          <a:xfrm>
            <a:off x="656031" y="651053"/>
            <a:ext cx="4601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QDA</a:t>
            </a:r>
            <a:r>
              <a:rPr lang="en-US" altLang="ko-KR" sz="2000" b="1" dirty="0"/>
              <a:t> vs </a:t>
            </a:r>
            <a:r>
              <a:rPr lang="ko-KR" altLang="en-US" sz="2000" b="1" dirty="0" err="1"/>
              <a:t>나이브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베이즈</a:t>
            </a:r>
            <a:endParaRPr lang="ko-KR" altLang="en-US" sz="2000" b="1" dirty="0"/>
          </a:p>
        </p:txBody>
      </p:sp>
      <p:pic>
        <p:nvPicPr>
          <p:cNvPr id="7" name="그림 6" descr="폰트, 화이트, 텍스트, 타이포그래피이(가) 표시된 사진&#10;&#10;자동 생성된 설명">
            <a:extLst>
              <a:ext uri="{FF2B5EF4-FFF2-40B4-BE49-F238E27FC236}">
                <a16:creationId xmlns:a16="http://schemas.microsoft.com/office/drawing/2014/main" id="{AD77B584-D9EF-D96A-5304-4CE401A12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31" y="1550852"/>
            <a:ext cx="3996146" cy="1118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5F7DA9-C6C7-59C8-1F5D-CB6C114133CB}"/>
              </a:ext>
            </a:extLst>
          </p:cNvPr>
          <p:cNvSpPr txBox="1"/>
          <p:nvPr/>
        </p:nvSpPr>
        <p:spPr>
          <a:xfrm>
            <a:off x="5486399" y="1672964"/>
            <a:ext cx="5127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뒤의 식 보면 각각 곱 형태로 구성 되어 있음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변수간 상호작용</a:t>
            </a:r>
            <a:r>
              <a:rPr lang="en-US" altLang="ko-KR" b="1" dirty="0"/>
              <a:t> </a:t>
            </a:r>
            <a:r>
              <a:rPr lang="ko-KR" altLang="en-US" b="1" dirty="0"/>
              <a:t>의미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err="1"/>
              <a:t>나이브</a:t>
            </a:r>
            <a:r>
              <a:rPr lang="ko-KR" altLang="en-US" b="1" dirty="0"/>
              <a:t> </a:t>
            </a:r>
            <a:r>
              <a:rPr lang="ko-KR" altLang="en-US" b="1" dirty="0" err="1"/>
              <a:t>베이즈는</a:t>
            </a:r>
            <a:r>
              <a:rPr lang="ko-KR" altLang="en-US" b="1" dirty="0"/>
              <a:t> </a:t>
            </a:r>
            <a:r>
              <a:rPr lang="en-US" altLang="ko-KR" b="1" dirty="0"/>
              <a:t>independent </a:t>
            </a:r>
            <a:r>
              <a:rPr lang="ko-KR" altLang="en-US" b="1" dirty="0"/>
              <a:t>가정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상호작용 존재할 수 없음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완전 다른 개념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373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AADA3-90D1-51AE-78A7-391009D09152}"/>
              </a:ext>
            </a:extLst>
          </p:cNvPr>
          <p:cNvSpPr txBox="1"/>
          <p:nvPr/>
        </p:nvSpPr>
        <p:spPr>
          <a:xfrm>
            <a:off x="468172" y="592532"/>
            <a:ext cx="4725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Logistic Regression vs </a:t>
            </a:r>
            <a:r>
              <a:rPr lang="en-US" altLang="ko-KR" sz="2400" b="1" dirty="0" err="1"/>
              <a:t>LDA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C59F0B-C5A4-A019-279D-1557FF97986D}"/>
              </a:ext>
            </a:extLst>
          </p:cNvPr>
          <p:cNvSpPr txBox="1"/>
          <p:nvPr/>
        </p:nvSpPr>
        <p:spPr>
          <a:xfrm>
            <a:off x="1148483" y="2136338"/>
            <a:ext cx="4659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둘다</a:t>
            </a:r>
            <a:r>
              <a:rPr lang="ko-KR" altLang="en-US" b="1" dirty="0"/>
              <a:t> 선형적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 err="1"/>
              <a:t>LDA</a:t>
            </a:r>
            <a:r>
              <a:rPr lang="en-US" altLang="ko-KR" b="1" dirty="0"/>
              <a:t> : </a:t>
            </a:r>
            <a:r>
              <a:rPr lang="ko-KR" altLang="en-US" b="1" dirty="0" err="1"/>
              <a:t>가우시안</a:t>
            </a:r>
            <a:r>
              <a:rPr lang="ko-KR" altLang="en-US" b="1" dirty="0"/>
              <a:t> 분포로 클래스 결정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Logistic</a:t>
            </a:r>
            <a:r>
              <a:rPr lang="ko-KR" altLang="en-US" b="1" dirty="0"/>
              <a:t> </a:t>
            </a:r>
            <a:r>
              <a:rPr lang="en-US" altLang="ko-KR" b="1" dirty="0"/>
              <a:t>Regression:</a:t>
            </a:r>
            <a:r>
              <a:rPr lang="ko-KR" altLang="en-US" b="1" dirty="0"/>
              <a:t> </a:t>
            </a:r>
            <a:r>
              <a:rPr lang="en-US" altLang="ko-KR" b="1" dirty="0" err="1"/>
              <a:t>MLE</a:t>
            </a:r>
            <a:r>
              <a:rPr lang="ko-KR" altLang="en-US" b="1" dirty="0"/>
              <a:t>로 클래스 결정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비슷한 듯 </a:t>
            </a:r>
            <a:r>
              <a:rPr lang="ko-KR" altLang="en-US" b="1" dirty="0" err="1"/>
              <a:t>아닌듯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7682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9F7DE-D8AF-4626-0A67-F40D7D6AA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0185A01-4EE3-4660-7A33-4EBB9B13B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343EFD73-FC9C-373B-DB8B-0205B4B2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53B0807-DB3F-5A7A-66B7-EFEC73BF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D7E04C-CF08-7B46-FC61-807E6CCF6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A25B2FF-6D21-2F9C-E8E0-4C0BCA61EBA3}"/>
                  </a:ext>
                </a:extLst>
              </p14:cNvPr>
              <p14:cNvContentPartPr/>
              <p14:nvPr/>
            </p14:nvContentPartPr>
            <p14:xfrm>
              <a:off x="5684397" y="4767700"/>
              <a:ext cx="888120" cy="10134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A25B2FF-6D21-2F9C-E8E0-4C0BCA61EB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75397" y="4758700"/>
                <a:ext cx="905760" cy="10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F26AC436-0B40-BFD7-6590-9F793BA15CAC}"/>
                  </a:ext>
                </a:extLst>
              </p14:cNvPr>
              <p14:cNvContentPartPr/>
              <p14:nvPr/>
            </p14:nvContentPartPr>
            <p14:xfrm>
              <a:off x="5340957" y="4764100"/>
              <a:ext cx="1097640" cy="6627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F26AC436-0B40-BFD7-6590-9F793BA15C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31957" y="4755460"/>
                <a:ext cx="1115280" cy="6804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32D83F3-15F1-0127-82F5-BFC340C4CADE}"/>
              </a:ext>
            </a:extLst>
          </p:cNvPr>
          <p:cNvSpPr txBox="1"/>
          <p:nvPr/>
        </p:nvSpPr>
        <p:spPr>
          <a:xfrm>
            <a:off x="768096" y="534350"/>
            <a:ext cx="3935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KNN</a:t>
            </a:r>
            <a:endParaRPr lang="ko-KR" alt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D464-7893-7A57-190C-50E461B44CCB}"/>
              </a:ext>
            </a:extLst>
          </p:cNvPr>
          <p:cNvSpPr txBox="1"/>
          <p:nvPr/>
        </p:nvSpPr>
        <p:spPr>
          <a:xfrm>
            <a:off x="892454" y="1964375"/>
            <a:ext cx="5983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전처럼 결정 경계 형태 개념이 없어서 어디든 적용 가능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but,</a:t>
            </a:r>
          </a:p>
          <a:p>
            <a:endParaRPr lang="en-US" altLang="ko-KR" b="1" dirty="0"/>
          </a:p>
          <a:p>
            <a:r>
              <a:rPr lang="en-US" altLang="ko-KR" b="1" dirty="0"/>
              <a:t>N</a:t>
            </a:r>
            <a:r>
              <a:rPr lang="ko-KR" altLang="en-US" b="1" dirty="0"/>
              <a:t>이 </a:t>
            </a:r>
            <a:r>
              <a:rPr lang="en-US" altLang="ko-KR" b="1" dirty="0"/>
              <a:t>p </a:t>
            </a:r>
            <a:r>
              <a:rPr lang="ko-KR" altLang="en-US" b="1" dirty="0"/>
              <a:t>보다 커야 유리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데이터 적고 비선형이면</a:t>
            </a:r>
            <a:r>
              <a:rPr lang="en-US" altLang="ko-KR" b="1" dirty="0"/>
              <a:t>, </a:t>
            </a:r>
            <a:r>
              <a:rPr lang="en-US" altLang="ko-KR" b="1" dirty="0" err="1"/>
              <a:t>QDA</a:t>
            </a:r>
            <a:r>
              <a:rPr lang="en-US" altLang="ko-KR" b="1" dirty="0"/>
              <a:t> </a:t>
            </a:r>
            <a:r>
              <a:rPr lang="ko-KR" altLang="en-US" b="1" dirty="0"/>
              <a:t>유리 </a:t>
            </a:r>
          </a:p>
        </p:txBody>
      </p:sp>
    </p:spTree>
    <p:extLst>
      <p:ext uri="{BB962C8B-B14F-4D97-AF65-F5344CB8AC3E}">
        <p14:creationId xmlns:p14="http://schemas.microsoft.com/office/powerpoint/2010/main" val="187572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3380</TotalTime>
  <Words>336</Words>
  <Application>Microsoft Office PowerPoint</Application>
  <PresentationFormat>와이드스크린</PresentationFormat>
  <Paragraphs>114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류창훈</dc:creator>
  <cp:lastModifiedBy>류창훈</cp:lastModifiedBy>
  <cp:revision>80</cp:revision>
  <dcterms:created xsi:type="dcterms:W3CDTF">2023-11-12T10:46:43Z</dcterms:created>
  <dcterms:modified xsi:type="dcterms:W3CDTF">2024-11-13T05:08:42Z</dcterms:modified>
</cp:coreProperties>
</file>