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2" r:id="rId5"/>
    <p:sldId id="270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30404" y="1071268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4th week</a:t>
            </a: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48798" y="332657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68130" y="1682733"/>
            <a:ext cx="3876165" cy="3060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5510253" y="1150506"/>
            <a:ext cx="5754896" cy="3804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/>
              <a:t>자기소개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/>
              <a:t>간단한 </a:t>
            </a:r>
            <a:r>
              <a:rPr lang="en-US" altLang="ko-KR" sz="1700" b="1" dirty="0"/>
              <a:t>CNN</a:t>
            </a:r>
            <a:r>
              <a:rPr lang="ko-KR" altLang="en-US" sz="1700" b="1" dirty="0"/>
              <a:t> 계층 설계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Color space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Histogram equalization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OpenCV </a:t>
            </a:r>
            <a:r>
              <a:rPr lang="ko-KR" altLang="en-US" sz="1700" b="1" dirty="0"/>
              <a:t>라이브러리 활용 실습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Web </a:t>
            </a:r>
            <a:r>
              <a:rPr lang="ko-KR" altLang="en-US" sz="1700" b="1" dirty="0"/>
              <a:t>시각화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/>
              <a:t>배포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/>
              <a:t>커리큘럼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9F03-F3A4-5702-448A-DE500553B7EC}"/>
              </a:ext>
            </a:extLst>
          </p:cNvPr>
          <p:cNvSpPr txBox="1"/>
          <p:nvPr/>
        </p:nvSpPr>
        <p:spPr>
          <a:xfrm>
            <a:off x="862445" y="1967265"/>
            <a:ext cx="2803467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Filter(</a:t>
            </a:r>
            <a:r>
              <a:rPr lang="en-US" altLang="ko-KR" sz="2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Kernel_size</a:t>
            </a:r>
            <a:r>
              <a:rPr lang="en-US" altLang="ko-KR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Stride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  <a:endParaRPr lang="en-US" altLang="ko-KR" sz="2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11AAB2-0C50-52EA-4520-ACC32289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52" y="598472"/>
            <a:ext cx="5000160" cy="2737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C9C06A-956B-7AF4-40C1-B635A6D9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52" y="4086435"/>
            <a:ext cx="3499104" cy="1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45DF1B-50B1-0AEF-6527-488C5997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3" y="687900"/>
            <a:ext cx="6466002" cy="2978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12A3D-6BA4-6149-902A-44B644F16214}"/>
              </a:ext>
            </a:extLst>
          </p:cNvPr>
          <p:cNvSpPr txBox="1"/>
          <p:nvPr/>
        </p:nvSpPr>
        <p:spPr>
          <a:xfrm>
            <a:off x="1017037" y="4320074"/>
            <a:ext cx="49265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랜덤하게 </a:t>
            </a:r>
            <a:r>
              <a:rPr lang="en-US" altLang="ko-KR" sz="2300" b="1" dirty="0"/>
              <a:t>Drop(</a:t>
            </a:r>
            <a:r>
              <a:rPr lang="ko-KR" altLang="en-US" sz="2300" b="1" dirty="0"/>
              <a:t>비율 설정 가능</a:t>
            </a:r>
            <a:r>
              <a:rPr lang="en-US" altLang="ko-KR" sz="2300" b="1" dirty="0"/>
              <a:t>)</a:t>
            </a:r>
          </a:p>
          <a:p>
            <a:endParaRPr lang="en-US" altLang="ko-KR" sz="2300" b="1" dirty="0"/>
          </a:p>
          <a:p>
            <a:r>
              <a:rPr lang="en-US" altLang="ko-KR" sz="2300" b="1" dirty="0"/>
              <a:t>ex) 0.5</a:t>
            </a:r>
            <a:endParaRPr lang="ko-KR" altLang="en-US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9E584-48DC-C425-9039-87AB770F5017}"/>
              </a:ext>
            </a:extLst>
          </p:cNvPr>
          <p:cNvSpPr txBox="1"/>
          <p:nvPr/>
        </p:nvSpPr>
        <p:spPr>
          <a:xfrm>
            <a:off x="7931020" y="1119673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</a:t>
            </a:r>
            <a:r>
              <a:rPr lang="ko-KR" altLang="en-US" b="1" dirty="0"/>
              <a:t>중에</a:t>
            </a:r>
            <a:endParaRPr lang="en-US" altLang="ko-KR" b="1" dirty="0"/>
          </a:p>
          <a:p>
            <a:r>
              <a:rPr lang="ko-KR" altLang="en-US" b="1" dirty="0"/>
              <a:t>무작위로 일부 뉴런 비활성화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Overfitting </a:t>
            </a:r>
            <a:r>
              <a:rPr lang="ko-KR" altLang="en-US" b="1" dirty="0"/>
              <a:t>방지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4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9A5FC6-B99C-016F-C103-581628B3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65" y="885960"/>
            <a:ext cx="5476535" cy="1926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60C86-30C2-E4B1-940B-5D07185E564A}"/>
              </a:ext>
            </a:extLst>
          </p:cNvPr>
          <p:cNvSpPr txBox="1"/>
          <p:nvPr/>
        </p:nvSpPr>
        <p:spPr>
          <a:xfrm>
            <a:off x="2062887" y="3284525"/>
            <a:ext cx="6620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O: output size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I: Input size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F: Filter (=</a:t>
            </a:r>
            <a:r>
              <a:rPr lang="en-US" altLang="ko-KR" sz="2000" b="1" dirty="0" err="1"/>
              <a:t>kernel_size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P: padding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52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696000" y="1161688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564708" y="297510"/>
            <a:ext cx="5158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3000" dirty="0"/>
              <a:t>인공지능 명예학회 </a:t>
            </a:r>
            <a:r>
              <a:rPr lang="en-US" altLang="ko-KR" sz="3000" dirty="0"/>
              <a:t>2</a:t>
            </a:r>
            <a:r>
              <a:rPr lang="ko-KR" altLang="en-US" sz="3000" dirty="0"/>
              <a:t>기 커리큘럼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3F59C38B-D08E-0272-A87D-EF4F7379817B}"/>
              </a:ext>
            </a:extLst>
          </p:cNvPr>
          <p:cNvSpPr/>
          <p:nvPr/>
        </p:nvSpPr>
        <p:spPr>
          <a:xfrm>
            <a:off x="337864" y="3556726"/>
            <a:ext cx="1678809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혼자 공부하는 </a:t>
            </a:r>
            <a:r>
              <a:rPr lang="ko-KR" altLang="en-US" sz="1000" b="1" dirty="0" err="1"/>
              <a:t>머신러닝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+ </a:t>
            </a:r>
            <a:r>
              <a:rPr lang="ko-KR" altLang="en-US" sz="1000" b="1" dirty="0"/>
              <a:t>딥러닝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469A020C-93B5-244D-26AF-2BB0663B945F}"/>
              </a:ext>
            </a:extLst>
          </p:cNvPr>
          <p:cNvSpPr/>
          <p:nvPr/>
        </p:nvSpPr>
        <p:spPr>
          <a:xfrm>
            <a:off x="2509721" y="3556726"/>
            <a:ext cx="1731204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CS231n</a:t>
            </a:r>
            <a:endParaRPr lang="ko-KR" altLang="en-US" sz="1000" b="1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90E9517-D5DE-023D-040E-7FA57117170C}"/>
              </a:ext>
            </a:extLst>
          </p:cNvPr>
          <p:cNvSpPr/>
          <p:nvPr/>
        </p:nvSpPr>
        <p:spPr>
          <a:xfrm>
            <a:off x="4698713" y="3556726"/>
            <a:ext cx="2215997" cy="6373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캐글</a:t>
            </a:r>
            <a:r>
              <a:rPr lang="ko-KR" altLang="en-US" sz="1000" b="1" dirty="0"/>
              <a:t> 대회 준비 </a:t>
            </a:r>
            <a:r>
              <a:rPr lang="en-US" altLang="ko-KR" sz="1000" b="1" dirty="0"/>
              <a:t>+ </a:t>
            </a:r>
            <a:r>
              <a:rPr lang="ko-KR" altLang="en-US" sz="1000" b="1" dirty="0"/>
              <a:t>대회 참가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9AA4E1B-1002-184A-D80E-7D0A27603973}"/>
              </a:ext>
            </a:extLst>
          </p:cNvPr>
          <p:cNvSpPr/>
          <p:nvPr/>
        </p:nvSpPr>
        <p:spPr>
          <a:xfrm>
            <a:off x="7598306" y="3556726"/>
            <a:ext cx="2157074" cy="63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팀 프로젝트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5AE732D5-DA8F-48A4-CF8C-B0098F8E407B}"/>
              </a:ext>
            </a:extLst>
          </p:cNvPr>
          <p:cNvSpPr/>
          <p:nvPr/>
        </p:nvSpPr>
        <p:spPr>
          <a:xfrm>
            <a:off x="4698714" y="4609123"/>
            <a:ext cx="5056666" cy="63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논문 스터디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7E3109-6C6A-52DF-6563-6F2A91ABF7F4}"/>
              </a:ext>
            </a:extLst>
          </p:cNvPr>
          <p:cNvCxnSpPr/>
          <p:nvPr/>
        </p:nvCxnSpPr>
        <p:spPr>
          <a:xfrm flipV="1">
            <a:off x="2048095" y="1648310"/>
            <a:ext cx="0" cy="20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633DCE-B4CE-069E-1FF1-B67F1D84D608}"/>
              </a:ext>
            </a:extLst>
          </p:cNvPr>
          <p:cNvCxnSpPr/>
          <p:nvPr/>
        </p:nvCxnSpPr>
        <p:spPr>
          <a:xfrm flipV="1">
            <a:off x="4314621" y="1648310"/>
            <a:ext cx="0" cy="20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D5DB123-26B9-CEB0-695F-E01F5F687456}"/>
              </a:ext>
            </a:extLst>
          </p:cNvPr>
          <p:cNvCxnSpPr/>
          <p:nvPr/>
        </p:nvCxnSpPr>
        <p:spPr>
          <a:xfrm flipV="1">
            <a:off x="7140518" y="1713483"/>
            <a:ext cx="0" cy="20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CF5B8C-D422-EA34-F661-023AD0094C7B}"/>
              </a:ext>
            </a:extLst>
          </p:cNvPr>
          <p:cNvCxnSpPr/>
          <p:nvPr/>
        </p:nvCxnSpPr>
        <p:spPr>
          <a:xfrm flipV="1">
            <a:off x="9981188" y="1693249"/>
            <a:ext cx="0" cy="20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8554E6-8720-BF10-958F-8E5BA02E01EA}"/>
              </a:ext>
            </a:extLst>
          </p:cNvPr>
          <p:cNvSpPr txBox="1"/>
          <p:nvPr/>
        </p:nvSpPr>
        <p:spPr>
          <a:xfrm>
            <a:off x="2755311" y="1713483"/>
            <a:ext cx="119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24</a:t>
            </a:r>
            <a:r>
              <a:rPr lang="ko-KR" altLang="en-US" sz="1300" b="1" dirty="0">
                <a:solidFill>
                  <a:schemeClr val="accent1"/>
                </a:solidFill>
              </a:rPr>
              <a:t>년 </a:t>
            </a:r>
            <a:r>
              <a:rPr lang="en-US" altLang="ko-KR" sz="1300" b="1" dirty="0">
                <a:solidFill>
                  <a:schemeClr val="accent1"/>
                </a:solidFill>
              </a:rPr>
              <a:t>1 </a:t>
            </a:r>
            <a:r>
              <a:rPr lang="ko-KR" altLang="en-US" sz="1300" b="1" dirty="0">
                <a:solidFill>
                  <a:schemeClr val="accent1"/>
                </a:solidFill>
              </a:rPr>
              <a:t>월 초</a:t>
            </a:r>
            <a:r>
              <a:rPr lang="en-US" altLang="ko-KR" sz="1300" b="1" dirty="0">
                <a:solidFill>
                  <a:schemeClr val="accent1"/>
                </a:solidFill>
              </a:rPr>
              <a:t>~ 2</a:t>
            </a:r>
            <a:r>
              <a:rPr lang="ko-KR" altLang="en-US" sz="1300" b="1" dirty="0">
                <a:solidFill>
                  <a:schemeClr val="accent1"/>
                </a:solidFill>
              </a:rPr>
              <a:t>월 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3A521-496A-1A2D-B126-050AE7760864}"/>
              </a:ext>
            </a:extLst>
          </p:cNvPr>
          <p:cNvSpPr txBox="1"/>
          <p:nvPr/>
        </p:nvSpPr>
        <p:spPr>
          <a:xfrm>
            <a:off x="5116539" y="1721643"/>
            <a:ext cx="1394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3</a:t>
            </a:r>
            <a:r>
              <a:rPr lang="ko-KR" altLang="en-US" sz="1300" b="1" dirty="0">
                <a:solidFill>
                  <a:schemeClr val="accent1"/>
                </a:solidFill>
              </a:rPr>
              <a:t>월 초</a:t>
            </a:r>
            <a:r>
              <a:rPr lang="en-US" altLang="ko-KR" sz="1300" b="1" dirty="0">
                <a:solidFill>
                  <a:schemeClr val="accent1"/>
                </a:solidFill>
              </a:rPr>
              <a:t> ~ </a:t>
            </a:r>
          </a:p>
          <a:p>
            <a:r>
              <a:rPr lang="en-US" altLang="ko-KR" sz="1300" b="1" dirty="0">
                <a:solidFill>
                  <a:schemeClr val="accent1"/>
                </a:solidFill>
              </a:rPr>
              <a:t>24</a:t>
            </a:r>
            <a:r>
              <a:rPr lang="ko-KR" altLang="en-US" sz="1300" b="1" dirty="0">
                <a:solidFill>
                  <a:schemeClr val="accent1"/>
                </a:solidFill>
              </a:rPr>
              <a:t>년 </a:t>
            </a:r>
            <a:r>
              <a:rPr lang="en-US" altLang="ko-KR" sz="1300" b="1" dirty="0">
                <a:solidFill>
                  <a:schemeClr val="accent1"/>
                </a:solidFill>
              </a:rPr>
              <a:t>1</a:t>
            </a:r>
            <a:r>
              <a:rPr lang="ko-KR" altLang="en-US" sz="1300" b="1" dirty="0">
                <a:solidFill>
                  <a:schemeClr val="accent1"/>
                </a:solidFill>
              </a:rPr>
              <a:t>학기 종강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7199C-AA5E-ACC0-F68B-A24A2198DF5A}"/>
              </a:ext>
            </a:extLst>
          </p:cNvPr>
          <p:cNvSpPr txBox="1"/>
          <p:nvPr/>
        </p:nvSpPr>
        <p:spPr>
          <a:xfrm>
            <a:off x="7633567" y="1693249"/>
            <a:ext cx="18847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7</a:t>
            </a:r>
            <a:r>
              <a:rPr lang="ko-KR" altLang="en-US" sz="1300" b="1" dirty="0">
                <a:solidFill>
                  <a:schemeClr val="accent1"/>
                </a:solidFill>
              </a:rPr>
              <a:t>월 </a:t>
            </a:r>
            <a:r>
              <a:rPr lang="en-US" altLang="ko-KR" sz="1300" b="1" dirty="0">
                <a:solidFill>
                  <a:schemeClr val="accent1"/>
                </a:solidFill>
              </a:rPr>
              <a:t>~ </a:t>
            </a:r>
          </a:p>
          <a:p>
            <a:r>
              <a:rPr lang="en-US" altLang="ko-KR" sz="1300" b="1" dirty="0">
                <a:solidFill>
                  <a:schemeClr val="accent1"/>
                </a:solidFill>
              </a:rPr>
              <a:t>24</a:t>
            </a:r>
            <a:r>
              <a:rPr lang="ko-KR" altLang="en-US" sz="1300" b="1" dirty="0">
                <a:solidFill>
                  <a:schemeClr val="accent1"/>
                </a:solidFill>
              </a:rPr>
              <a:t>년 </a:t>
            </a:r>
            <a:r>
              <a:rPr lang="en-US" altLang="ko-KR" sz="1300" b="1" dirty="0">
                <a:solidFill>
                  <a:schemeClr val="accent1"/>
                </a:solidFill>
              </a:rPr>
              <a:t>2</a:t>
            </a:r>
            <a:r>
              <a:rPr lang="ko-KR" altLang="en-US" sz="1300" b="1" dirty="0">
                <a:solidFill>
                  <a:schemeClr val="accent1"/>
                </a:solidFill>
              </a:rPr>
              <a:t>학기 개강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A617B8-18DB-71FD-9787-452FB3AF6E14}"/>
              </a:ext>
            </a:extLst>
          </p:cNvPr>
          <p:cNvSpPr txBox="1"/>
          <p:nvPr/>
        </p:nvSpPr>
        <p:spPr>
          <a:xfrm>
            <a:off x="691470" y="1714864"/>
            <a:ext cx="1046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11</a:t>
            </a:r>
            <a:r>
              <a:rPr lang="ko-KR" altLang="en-US" sz="1300" b="1" dirty="0">
                <a:solidFill>
                  <a:schemeClr val="accent1"/>
                </a:solidFill>
              </a:rPr>
              <a:t>월 중순 </a:t>
            </a:r>
            <a:r>
              <a:rPr lang="en-US" altLang="ko-KR" sz="1300" b="1" dirty="0">
                <a:solidFill>
                  <a:schemeClr val="accent1"/>
                </a:solidFill>
              </a:rPr>
              <a:t>~ 12</a:t>
            </a:r>
            <a:r>
              <a:rPr lang="ko-KR" altLang="en-US" sz="1300" b="1" dirty="0">
                <a:solidFill>
                  <a:schemeClr val="accent1"/>
                </a:solidFill>
              </a:rPr>
              <a:t>월 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777DA8-7E43-899C-C75D-658C841F5849}"/>
              </a:ext>
            </a:extLst>
          </p:cNvPr>
          <p:cNvSpPr/>
          <p:nvPr/>
        </p:nvSpPr>
        <p:spPr>
          <a:xfrm>
            <a:off x="10322351" y="3719564"/>
            <a:ext cx="1531782" cy="1376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종착지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D8A14-A054-3E9B-3FD3-D77A22B38142}"/>
              </a:ext>
            </a:extLst>
          </p:cNvPr>
          <p:cNvSpPr txBox="1"/>
          <p:nvPr/>
        </p:nvSpPr>
        <p:spPr>
          <a:xfrm>
            <a:off x="564708" y="5837602"/>
            <a:ext cx="7758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Kaggle</a:t>
            </a:r>
            <a:r>
              <a:rPr lang="ko-KR" altLang="en-US" sz="1000" b="1" dirty="0"/>
              <a:t> 대신 </a:t>
            </a:r>
            <a:r>
              <a:rPr lang="en-US" altLang="ko-KR" sz="1000" b="1" dirty="0" err="1"/>
              <a:t>DACON</a:t>
            </a:r>
            <a:r>
              <a:rPr lang="ko-KR" altLang="en-US" sz="1000" b="1" dirty="0"/>
              <a:t>을 타겟으로 잡을 가능성 존재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연습은 </a:t>
            </a:r>
            <a:r>
              <a:rPr lang="en-US" altLang="ko-KR" sz="1000" b="1" dirty="0"/>
              <a:t>Kaggle</a:t>
            </a:r>
            <a:r>
              <a:rPr lang="ko-KR" altLang="en-US" sz="1000" b="1" dirty="0"/>
              <a:t>로</a:t>
            </a:r>
            <a:r>
              <a:rPr lang="en-US" altLang="ko-KR" sz="1000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대회는 팀 구성 후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진행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랜덤으로</a:t>
            </a:r>
            <a:r>
              <a:rPr lang="en-US" altLang="ko-KR" sz="1000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논문 스터디는 </a:t>
            </a:r>
            <a:r>
              <a:rPr lang="en-US" altLang="ko-KR" sz="1000" b="1" dirty="0"/>
              <a:t>2</a:t>
            </a:r>
            <a:r>
              <a:rPr lang="ko-KR" altLang="en-US" sz="1000" b="1" dirty="0"/>
              <a:t>주 간격으로 한 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개별 발표 진행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8371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696000" y="1161688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564708" y="297510"/>
            <a:ext cx="5697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3000" dirty="0"/>
              <a:t>인공지능 명예학회 </a:t>
            </a:r>
            <a:r>
              <a:rPr lang="en-US" altLang="ko-KR" sz="3000" dirty="0"/>
              <a:t>2</a:t>
            </a:r>
            <a:r>
              <a:rPr lang="ko-KR" altLang="en-US" sz="3000" dirty="0"/>
              <a:t>기 커리큘럼</a:t>
            </a:r>
            <a:r>
              <a:rPr lang="en-US" altLang="ko-KR" sz="3000" dirty="0"/>
              <a:t>(fix)</a:t>
            </a:r>
            <a:endParaRPr lang="ko-KR" altLang="en-US" sz="30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3F59C38B-D08E-0272-A87D-EF4F7379817B}"/>
              </a:ext>
            </a:extLst>
          </p:cNvPr>
          <p:cNvSpPr/>
          <p:nvPr/>
        </p:nvSpPr>
        <p:spPr>
          <a:xfrm>
            <a:off x="1094852" y="4831993"/>
            <a:ext cx="1945599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NLP + </a:t>
            </a:r>
            <a:r>
              <a:rPr lang="ko-KR" altLang="en-US" sz="1100" b="1" dirty="0" err="1"/>
              <a:t>파인튜닝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+ LLM</a:t>
            </a:r>
            <a:endParaRPr lang="ko-KR" altLang="en-US" sz="1100" b="1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469A020C-93B5-244D-26AF-2BB0663B945F}"/>
              </a:ext>
            </a:extLst>
          </p:cNvPr>
          <p:cNvSpPr/>
          <p:nvPr/>
        </p:nvSpPr>
        <p:spPr>
          <a:xfrm>
            <a:off x="5736920" y="3767325"/>
            <a:ext cx="1662755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미니 프로젝트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7E3109-6C6A-52DF-6563-6F2A91ABF7F4}"/>
              </a:ext>
            </a:extLst>
          </p:cNvPr>
          <p:cNvCxnSpPr>
            <a:cxnSpLocks/>
          </p:cNvCxnSpPr>
          <p:nvPr/>
        </p:nvCxnSpPr>
        <p:spPr>
          <a:xfrm flipV="1">
            <a:off x="4996868" y="1767343"/>
            <a:ext cx="0" cy="273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633DCE-B4CE-069E-1FF1-B67F1D84D608}"/>
              </a:ext>
            </a:extLst>
          </p:cNvPr>
          <p:cNvCxnSpPr>
            <a:cxnSpLocks/>
          </p:cNvCxnSpPr>
          <p:nvPr/>
        </p:nvCxnSpPr>
        <p:spPr>
          <a:xfrm flipV="1">
            <a:off x="8028640" y="1747680"/>
            <a:ext cx="0" cy="271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D5DB123-26B9-CEB0-695F-E01F5F687456}"/>
              </a:ext>
            </a:extLst>
          </p:cNvPr>
          <p:cNvCxnSpPr>
            <a:cxnSpLocks/>
          </p:cNvCxnSpPr>
          <p:nvPr/>
        </p:nvCxnSpPr>
        <p:spPr>
          <a:xfrm flipV="1">
            <a:off x="11241464" y="1728338"/>
            <a:ext cx="0" cy="273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8554E6-8720-BF10-958F-8E5BA02E01EA}"/>
              </a:ext>
            </a:extLst>
          </p:cNvPr>
          <p:cNvSpPr txBox="1"/>
          <p:nvPr/>
        </p:nvSpPr>
        <p:spPr>
          <a:xfrm>
            <a:off x="5736919" y="1742207"/>
            <a:ext cx="16627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</a:rPr>
              <a:t>2024.3 ~</a:t>
            </a:r>
          </a:p>
          <a:p>
            <a:r>
              <a:rPr lang="en-US" altLang="ko-KR" sz="1300" b="1" dirty="0">
                <a:solidFill>
                  <a:schemeClr val="accent1"/>
                </a:solidFill>
              </a:rPr>
              <a:t>2024.3</a:t>
            </a:r>
            <a:r>
              <a:rPr lang="ko-KR" altLang="en-US" sz="1300" b="1" dirty="0">
                <a:solidFill>
                  <a:schemeClr val="accent1"/>
                </a:solidFill>
              </a:rPr>
              <a:t>월 중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r>
              <a:rPr lang="en-US" altLang="ko-KR" sz="1300" b="1" dirty="0">
                <a:solidFill>
                  <a:schemeClr val="accent1"/>
                </a:solidFill>
              </a:rPr>
              <a:t>(</a:t>
            </a:r>
            <a:r>
              <a:rPr lang="ko-KR" altLang="en-US" sz="1300" b="1" dirty="0">
                <a:solidFill>
                  <a:schemeClr val="accent1"/>
                </a:solidFill>
              </a:rPr>
              <a:t>기간 미정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  <a:endParaRPr lang="ko-KR" altLang="en-US" sz="13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3A521-496A-1A2D-B126-050AE7760864}"/>
              </a:ext>
            </a:extLst>
          </p:cNvPr>
          <p:cNvSpPr txBox="1"/>
          <p:nvPr/>
        </p:nvSpPr>
        <p:spPr>
          <a:xfrm>
            <a:off x="9249311" y="1767343"/>
            <a:ext cx="13945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accent1"/>
                </a:solidFill>
              </a:rPr>
              <a:t>종강 전까지</a:t>
            </a:r>
            <a:endParaRPr lang="en-US" altLang="ko-KR" sz="13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A617B8-18DB-71FD-9787-452FB3AF6E14}"/>
              </a:ext>
            </a:extLst>
          </p:cNvPr>
          <p:cNvSpPr txBox="1"/>
          <p:nvPr/>
        </p:nvSpPr>
        <p:spPr>
          <a:xfrm>
            <a:off x="1297021" y="1785979"/>
            <a:ext cx="211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accent1"/>
                </a:solidFill>
              </a:rPr>
              <a:t> </a:t>
            </a:r>
            <a:r>
              <a:rPr lang="en-US" altLang="ko-KR" sz="1300" b="1" dirty="0">
                <a:solidFill>
                  <a:schemeClr val="accent1"/>
                </a:solidFill>
              </a:rPr>
              <a:t>12</a:t>
            </a:r>
            <a:r>
              <a:rPr lang="ko-KR" altLang="en-US" sz="1300" b="1" dirty="0">
                <a:solidFill>
                  <a:schemeClr val="accent1"/>
                </a:solidFill>
              </a:rPr>
              <a:t>월 말 </a:t>
            </a:r>
            <a:r>
              <a:rPr lang="en-US" altLang="ko-KR" sz="1300" b="1" dirty="0">
                <a:solidFill>
                  <a:schemeClr val="accent1"/>
                </a:solidFill>
              </a:rPr>
              <a:t>~ 2024 </a:t>
            </a:r>
            <a:r>
              <a:rPr lang="ko-KR" altLang="en-US" sz="1300" b="1" dirty="0">
                <a:solidFill>
                  <a:schemeClr val="accent1"/>
                </a:solidFill>
              </a:rPr>
              <a:t>개강 전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754B9D22-7990-3FFE-5B6C-310428427843}"/>
              </a:ext>
            </a:extLst>
          </p:cNvPr>
          <p:cNvSpPr/>
          <p:nvPr/>
        </p:nvSpPr>
        <p:spPr>
          <a:xfrm>
            <a:off x="2311218" y="3767325"/>
            <a:ext cx="1945599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Computer vision</a:t>
            </a:r>
            <a:endParaRPr lang="ko-KR" altLang="en-US" sz="1300" b="1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39DFF4A3-2465-F342-EC26-B753DF822AB6}"/>
              </a:ext>
            </a:extLst>
          </p:cNvPr>
          <p:cNvSpPr/>
          <p:nvPr/>
        </p:nvSpPr>
        <p:spPr>
          <a:xfrm>
            <a:off x="1094852" y="2702657"/>
            <a:ext cx="1945599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/>
              <a:t>MLOps</a:t>
            </a:r>
            <a:endParaRPr lang="ko-KR" altLang="en-US" sz="1300" b="1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A2F888B-2B6D-1B51-B8F4-E44513D473C7}"/>
              </a:ext>
            </a:extLst>
          </p:cNvPr>
          <p:cNvSpPr/>
          <p:nvPr/>
        </p:nvSpPr>
        <p:spPr>
          <a:xfrm>
            <a:off x="8509070" y="3767325"/>
            <a:ext cx="2476301" cy="63730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Kaggle</a:t>
            </a:r>
            <a:r>
              <a:rPr lang="ko-KR" altLang="en-US" sz="1500" b="1" dirty="0"/>
              <a:t> 대회</a:t>
            </a:r>
          </a:p>
        </p:txBody>
      </p:sp>
    </p:spTree>
    <p:extLst>
      <p:ext uri="{BB962C8B-B14F-4D97-AF65-F5344CB8AC3E}">
        <p14:creationId xmlns:p14="http://schemas.microsoft.com/office/powerpoint/2010/main" val="10521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629B1-5C7A-1F84-04F1-310D72F8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29" y="597449"/>
            <a:ext cx="5409689" cy="2369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570BC-3B2A-FA1D-C0E1-2761644F3E3F}"/>
              </a:ext>
            </a:extLst>
          </p:cNvPr>
          <p:cNvSpPr txBox="1"/>
          <p:nvPr/>
        </p:nvSpPr>
        <p:spPr>
          <a:xfrm>
            <a:off x="3957701" y="2846537"/>
            <a:ext cx="775825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요구사항</a:t>
            </a:r>
            <a:endParaRPr lang="en-US" altLang="ko-KR" sz="1500" b="1" dirty="0"/>
          </a:p>
          <a:p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운영진들 </a:t>
            </a:r>
            <a:r>
              <a:rPr lang="en-US" altLang="ko-KR" sz="1500" b="1" dirty="0" err="1"/>
              <a:t>MLOps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파트 수업 진행</a:t>
            </a: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각 파트 스터디 팀장 출마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스터디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커리큘럼 각 파트 팀장 구성</a:t>
            </a:r>
            <a:r>
              <a:rPr lang="en-US" altLang="ko-KR" sz="15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오늘까지</a:t>
            </a:r>
            <a:r>
              <a:rPr lang="en-US" altLang="ko-KR" sz="1500" b="1" dirty="0"/>
              <a:t>(12/20) </a:t>
            </a:r>
            <a:r>
              <a:rPr lang="ko-KR" altLang="en-US" sz="1500" b="1" dirty="0"/>
              <a:t>팀장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각 파트 </a:t>
            </a:r>
            <a:r>
              <a:rPr lang="ko-KR" altLang="en-US" sz="1500" b="1" dirty="0" err="1"/>
              <a:t>스터디원</a:t>
            </a:r>
            <a:r>
              <a:rPr lang="ko-KR" altLang="en-US" sz="1500" b="1" dirty="0"/>
              <a:t> 구성</a:t>
            </a: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500" b="1" dirty="0" err="1"/>
              <a:t>MLOps</a:t>
            </a:r>
            <a:r>
              <a:rPr lang="ko-KR" altLang="en-US" sz="1500" b="1" dirty="0"/>
              <a:t>파트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전체 파트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는 매주 수요일 </a:t>
            </a:r>
            <a:r>
              <a:rPr lang="en-US" altLang="ko-KR" sz="1500" b="1" dirty="0"/>
              <a:t>15</a:t>
            </a:r>
            <a:r>
              <a:rPr lang="ko-KR" altLang="en-US" sz="1500" b="1" dirty="0"/>
              <a:t>시 고정</a:t>
            </a:r>
            <a:endParaRPr lang="en-US" altLang="ko-KR" sz="1500" b="1" dirty="0"/>
          </a:p>
          <a:p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각 파트 스터디 시간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날짜는 팀장 </a:t>
            </a:r>
            <a:r>
              <a:rPr lang="ko-KR" altLang="en-US" sz="1500" b="1" dirty="0" err="1"/>
              <a:t>재량껏</a:t>
            </a:r>
            <a:r>
              <a:rPr lang="en-US" altLang="ko-KR" sz="1500" b="1" dirty="0"/>
              <a:t>(1</a:t>
            </a:r>
            <a:r>
              <a:rPr lang="ko-KR" altLang="en-US" sz="1500" b="1" dirty="0"/>
              <a:t>주에 한번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격주에 한번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편한대로</a:t>
            </a:r>
            <a:r>
              <a:rPr lang="en-US" altLang="ko-KR" sz="15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스터디는 이론중심</a:t>
            </a: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스터디에 운영진들 참관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같이 공부해요 </a:t>
            </a:r>
            <a:r>
              <a:rPr lang="ko-KR" altLang="en-US" sz="1500" b="1" dirty="0" err="1"/>
              <a:t>ㅎㅎ</a:t>
            </a:r>
            <a:r>
              <a:rPr lang="en-US" altLang="ko-KR" sz="1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29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264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19</cp:revision>
  <dcterms:created xsi:type="dcterms:W3CDTF">2023-11-12T10:46:43Z</dcterms:created>
  <dcterms:modified xsi:type="dcterms:W3CDTF">2023-12-17T15:07:27Z</dcterms:modified>
</cp:coreProperties>
</file>