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9A28E-2237-562F-3091-5525307BD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E3514A-BA22-027D-BD96-09A54FA81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40354-1CBD-50C7-28D2-9326AB9A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4BD37-7369-51BD-D399-8DE1B270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9EF06-B3DE-329E-D7E4-C911B88D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D8723-89EE-93DA-D09B-BC31054A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00443-E800-148A-94A7-91D2EE580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4CECA-2B3B-CAB9-3104-F16D93D1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3A533-C09B-C76D-50D1-DED01284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76505-22C3-4F0A-0CDB-6F6170A8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5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CE14CC-6509-EB83-57B5-4E20D1A60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5A9D9-9050-094C-8D81-97BA117B1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F23B8-2C16-DD20-9574-6C60F0B7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C48A-1585-FDCB-0100-57B09B01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2FEB5-C7DC-5CEE-2CD8-2F8CB65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4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6ABB4-6AE8-CF69-8A08-5208420B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D2134-4176-07ED-4534-8821FFFB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F8165-E98A-808E-7673-23E5518F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6CB71-CC99-5F54-0AD3-0430F76A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3E234-18B4-8E40-874C-3305B38E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6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AB76F-CFB7-C28C-1730-BBACED07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6313C-CB29-04E2-606E-B8BC999E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DD391-191E-80DE-CC1A-39848238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A92CC-CEB0-D848-BEC3-99F8FF09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0E9A7-B76E-A185-F871-B24FB286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4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945E6-9040-913A-ACAA-0AA4EBB6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7FBC-9D93-C080-F628-2FCC76412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7B18F-9976-864A-D3F5-9182F421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A9A74-4BFE-6788-DF05-5EFC730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795AA-87E9-4482-DE2A-81441B9A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FEB85-FBF8-8271-DD2F-EF101D61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2554A-78F1-3B8D-A6B6-2C191932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AE455-3BDF-9359-1E3F-E5219E09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B597C8-6785-D1D8-B9AC-7F8965F84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A1DE58-8E5A-3FE7-46A8-0F0B2C81E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B0FD0A-4028-B35D-A621-52FCE46A5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C9BBC9-9F4D-2E48-60BE-DC90737C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30E68B-BEE9-D619-157D-BC00008C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2266AD-D961-252F-8E4F-FA2830D3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4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C02EC-9D4A-5FE3-815C-52E339B0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61AD5C-548A-3A26-652D-33413455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1D0615-5CCF-77D8-BF46-6D9CC4AE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E0B27-F7AD-4E9B-FEFD-4F0F31FF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9F49A3-2CE3-8957-FB39-73010FCA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A9F1F-6430-B2F7-80EF-FF8A4C94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9A1A66-7B5F-56E6-CF9A-06049F89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2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1E69-663E-3743-56EF-BE851CCF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818F6-4E0E-9615-7FCF-B7EA4189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169FE-7DCA-03D6-C5DB-D97BB9EB0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741EE-3875-9F02-9FCC-F71903DB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3B0E9-4953-2919-23DC-7D3A5055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6862C-099F-ACB4-72FC-716CEE99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52085-0080-48CD-EFCD-BB3686CC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72D48D-B9A1-091D-ADDB-6AFC6B7F5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971C6-B9BE-C706-D854-4D809D48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368EE-9DCC-B6B3-D42A-35610699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FC6F6-9265-1D7E-FC2E-312BEF8C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1181F-4732-BC82-CD01-5D616B9D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16BB9D-9A00-0A26-F21B-DAC72F61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65BD4-AD45-57BD-970B-1207F996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B6683-7442-490C-21CD-4BC811598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0FEF-7EC3-469A-B8F7-1007DA3E350C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0E475-AC42-228E-5DFA-25128AC42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8F3B-9BDB-8363-FC89-C466ABF41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8EFD-5A82-4520-B95C-B298928A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1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D252A1-D187-2FBE-9D87-18D788D6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05" y="1958899"/>
            <a:ext cx="7880755" cy="29402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215CB1-14F3-F5B7-E417-AFA0FE4DAA74}"/>
              </a:ext>
            </a:extLst>
          </p:cNvPr>
          <p:cNvSpPr txBox="1"/>
          <p:nvPr/>
        </p:nvSpPr>
        <p:spPr>
          <a:xfrm>
            <a:off x="9439564" y="5692240"/>
            <a:ext cx="30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강의자</a:t>
            </a:r>
            <a:r>
              <a:rPr lang="en-US" altLang="ko-KR" dirty="0"/>
              <a:t>: </a:t>
            </a:r>
            <a:r>
              <a:rPr lang="ko-KR" altLang="en-US" dirty="0"/>
              <a:t>류창훈</a:t>
            </a:r>
          </a:p>
        </p:txBody>
      </p:sp>
    </p:spTree>
    <p:extLst>
      <p:ext uri="{BB962C8B-B14F-4D97-AF65-F5344CB8AC3E}">
        <p14:creationId xmlns:p14="http://schemas.microsoft.com/office/powerpoint/2010/main" val="111007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F4610-E24B-CDEC-169A-43EA2E62D3D6}"/>
              </a:ext>
            </a:extLst>
          </p:cNvPr>
          <p:cNvSpPr txBox="1"/>
          <p:nvPr/>
        </p:nvSpPr>
        <p:spPr>
          <a:xfrm>
            <a:off x="1592967" y="1843950"/>
            <a:ext cx="924084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 err="1"/>
              <a:t>깃허브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repository</a:t>
            </a:r>
            <a:r>
              <a:rPr lang="ko-KR" altLang="en-US" sz="4000" b="1" dirty="0"/>
              <a:t> 생성</a:t>
            </a:r>
            <a:endParaRPr lang="en-US" altLang="ko-KR" sz="4000" b="1" dirty="0"/>
          </a:p>
          <a:p>
            <a:endParaRPr lang="en-US" altLang="ko-KR" sz="4000" b="1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4000" b="1" dirty="0">
                <a:hlinkClick r:id="rId2"/>
              </a:rPr>
              <a:t>https://share.streamlit.io/</a:t>
            </a:r>
            <a:r>
              <a:rPr lang="ko-KR" altLang="en-US" sz="4000" b="1" dirty="0"/>
              <a:t> 회원가입</a:t>
            </a:r>
            <a:endParaRPr lang="en-US" altLang="ko-KR" sz="4000" b="1" dirty="0"/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4000" b="1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4000" b="1" dirty="0" err="1"/>
              <a:t>깃허브</a:t>
            </a:r>
            <a:r>
              <a:rPr lang="ko-KR" altLang="en-US" sz="4000" b="1" dirty="0"/>
              <a:t> 연동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생성한 </a:t>
            </a:r>
            <a:r>
              <a:rPr lang="en-US" altLang="ko-KR" sz="4000" b="1" dirty="0"/>
              <a:t>repository)</a:t>
            </a:r>
          </a:p>
        </p:txBody>
      </p:sp>
    </p:spTree>
    <p:extLst>
      <p:ext uri="{BB962C8B-B14F-4D97-AF65-F5344CB8AC3E}">
        <p14:creationId xmlns:p14="http://schemas.microsoft.com/office/powerpoint/2010/main" val="37097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45B7B-CFA6-8CD8-07A0-EF781349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C77DF-646A-54AF-7D2C-93C459F2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b="1" dirty="0"/>
              <a:t>Color Space(</a:t>
            </a:r>
            <a:r>
              <a:rPr lang="ko-KR" altLang="en-US" b="1" dirty="0"/>
              <a:t>이론</a:t>
            </a:r>
            <a:r>
              <a:rPr lang="en-US" altLang="ko-KR" b="1" dirty="0"/>
              <a:t>)</a:t>
            </a:r>
          </a:p>
          <a:p>
            <a:pPr marL="514350" indent="-514350">
              <a:buAutoNum type="arabicPeriod"/>
            </a:pPr>
            <a:endParaRPr lang="en-US" altLang="ko-KR" b="1" dirty="0"/>
          </a:p>
          <a:p>
            <a:pPr marL="514350" indent="-514350">
              <a:buAutoNum type="arabicPeriod"/>
            </a:pPr>
            <a:r>
              <a:rPr lang="en-US" altLang="ko-KR" b="1" dirty="0"/>
              <a:t>Histogram equalization(</a:t>
            </a:r>
            <a:r>
              <a:rPr lang="ko-KR" altLang="en-US" b="1" dirty="0"/>
              <a:t>이론</a:t>
            </a:r>
            <a:r>
              <a:rPr lang="en-US" altLang="ko-KR" b="1" dirty="0"/>
              <a:t>)</a:t>
            </a:r>
          </a:p>
          <a:p>
            <a:pPr marL="514350" indent="-514350">
              <a:buAutoNum type="arabicPeriod"/>
            </a:pPr>
            <a:endParaRPr lang="en-US" altLang="ko-KR" b="1" dirty="0"/>
          </a:p>
          <a:p>
            <a:pPr marL="514350" indent="-514350">
              <a:buAutoNum type="arabicPeriod"/>
            </a:pPr>
            <a:r>
              <a:rPr lang="en-US" altLang="ko-KR" b="1" dirty="0"/>
              <a:t>OpenCV </a:t>
            </a:r>
            <a:r>
              <a:rPr lang="ko-KR" altLang="en-US" b="1" dirty="0"/>
              <a:t>라이브러리 활용</a:t>
            </a:r>
            <a:r>
              <a:rPr lang="en-US" altLang="ko-KR" b="1" dirty="0"/>
              <a:t>(</a:t>
            </a:r>
            <a:r>
              <a:rPr lang="ko-KR" altLang="en-US" b="1" dirty="0"/>
              <a:t>코드 실습</a:t>
            </a:r>
            <a:r>
              <a:rPr lang="en-US" altLang="ko-KR" b="1" dirty="0"/>
              <a:t>)</a:t>
            </a:r>
          </a:p>
          <a:p>
            <a:pPr marL="514350" indent="-51435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 </a:t>
            </a:r>
            <a:r>
              <a:rPr lang="en-US" altLang="ko-KR" b="1" dirty="0"/>
              <a:t>Web</a:t>
            </a:r>
            <a:r>
              <a:rPr lang="ko-KR" altLang="en-US" b="1" dirty="0"/>
              <a:t> 시각화</a:t>
            </a:r>
            <a:r>
              <a:rPr lang="en-US" altLang="ko-KR" b="1" dirty="0"/>
              <a:t>(</a:t>
            </a:r>
            <a:r>
              <a:rPr lang="ko-KR" altLang="en-US" b="1" dirty="0"/>
              <a:t>코드 실습</a:t>
            </a:r>
            <a:r>
              <a:rPr lang="en-US" altLang="ko-KR" b="1" dirty="0"/>
              <a:t>)</a:t>
            </a:r>
          </a:p>
          <a:p>
            <a:pPr marL="514350" indent="-51435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배포</a:t>
            </a:r>
            <a:r>
              <a:rPr lang="en-US" altLang="ko-KR" b="1" dirty="0"/>
              <a:t>(</a:t>
            </a:r>
            <a:r>
              <a:rPr lang="ko-KR" altLang="en-US" b="1" dirty="0"/>
              <a:t>실습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09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D396E9-3C3A-8F21-F6DF-55F5C790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Color Space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850325-2900-9CDB-13D7-89307FAF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00143"/>
            <a:ext cx="10905066" cy="2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1039-C090-2044-75E5-C78EBEC5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Color Space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9B3728-B372-8EB9-BBA2-2D230A9E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59" y="1599248"/>
            <a:ext cx="5533357" cy="34674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F9E449-1BD2-6D1B-D1C7-DA25A3DC8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66" y="4788448"/>
            <a:ext cx="6946556" cy="16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4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1039-C090-2044-75E5-C78EBEC5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Color Space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5347D-64D1-4973-3144-338BFD19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33" y="490022"/>
            <a:ext cx="3581988" cy="6367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B3E178-3B4B-A7C5-FE99-09C01B3B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81" y="1873568"/>
            <a:ext cx="2300042" cy="44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45B7B-CFA6-8CD8-07A0-EF781349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Histogram equalization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D418B7-7544-4C0A-E01F-EA9EF678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50" y="1690688"/>
            <a:ext cx="3835597" cy="38419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88F066-C758-5384-7F97-EBA79E1B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33" y="1690688"/>
            <a:ext cx="6722292" cy="33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68D0361-2609-A54F-EA55-3E923E4E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10" y="271380"/>
            <a:ext cx="10515600" cy="1325563"/>
          </a:xfrm>
        </p:spPr>
        <p:txBody>
          <a:bodyPr/>
          <a:lstStyle/>
          <a:p>
            <a:r>
              <a:rPr lang="en-US" altLang="ko-KR" b="1" dirty="0"/>
              <a:t>Histogram equalization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E7C44D-B114-79D6-12B1-33BEC807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0" y="2225997"/>
            <a:ext cx="7355007" cy="4266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CA79B1-8EE2-2903-CF6F-FD9C3C33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465" y="760072"/>
            <a:ext cx="5099525" cy="25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3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EFA4DE-E589-8B7C-3115-EBF78C837EBD}"/>
              </a:ext>
            </a:extLst>
          </p:cNvPr>
          <p:cNvSpPr txBox="1"/>
          <p:nvPr/>
        </p:nvSpPr>
        <p:spPr>
          <a:xfrm>
            <a:off x="964386" y="3510436"/>
            <a:ext cx="104765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데이터 갖고 노는 사람들이 쉽게 웹 만들 수 있게 해 놓은 것</a:t>
            </a:r>
            <a:r>
              <a:rPr lang="en-US" altLang="ko-KR" sz="3000" b="1" dirty="0"/>
              <a:t>.</a:t>
            </a:r>
          </a:p>
          <a:p>
            <a:endParaRPr lang="en-US" altLang="ko-KR" sz="3000" b="1" dirty="0"/>
          </a:p>
          <a:p>
            <a:r>
              <a:rPr lang="ko-KR" altLang="en-US" sz="3000" b="1" dirty="0"/>
              <a:t>파이썬 언어만으로 제작 가능</a:t>
            </a:r>
            <a:r>
              <a:rPr lang="en-US" altLang="ko-KR" sz="3000" b="1" dirty="0"/>
              <a:t>. </a:t>
            </a:r>
          </a:p>
          <a:p>
            <a:endParaRPr lang="en-US" altLang="ko-KR" sz="3000" b="1" dirty="0"/>
          </a:p>
          <a:p>
            <a:r>
              <a:rPr lang="en-US" altLang="ko-KR" sz="3000" b="1" dirty="0"/>
              <a:t>(</a:t>
            </a:r>
            <a:r>
              <a:rPr lang="ko-KR" altLang="en-US" sz="3000" b="1" dirty="0"/>
              <a:t>물론 웹 개발자처럼 광채나는 것 만들기에는 한계 존재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EB601B-5162-B2B3-BB7C-C3A052DD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01" y="680909"/>
            <a:ext cx="7497221" cy="1838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22E666-9380-4B8E-96C6-B46F308F66CD}"/>
              </a:ext>
            </a:extLst>
          </p:cNvPr>
          <p:cNvSpPr txBox="1"/>
          <p:nvPr/>
        </p:nvSpPr>
        <p:spPr>
          <a:xfrm>
            <a:off x="9560966" y="2460966"/>
            <a:ext cx="188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등등</a:t>
            </a:r>
            <a:r>
              <a:rPr lang="en-US" altLang="ko-KR" b="1" dirty="0"/>
              <a:t>….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462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F4610-E24B-CDEC-169A-43EA2E62D3D6}"/>
              </a:ext>
            </a:extLst>
          </p:cNvPr>
          <p:cNvSpPr txBox="1"/>
          <p:nvPr/>
        </p:nvSpPr>
        <p:spPr>
          <a:xfrm>
            <a:off x="1366195" y="555399"/>
            <a:ext cx="916037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터미널에 </a:t>
            </a:r>
            <a:r>
              <a:rPr lang="en-US" altLang="ko-KR" sz="4000" b="1" dirty="0" err="1"/>
              <a:t>streamlit</a:t>
            </a:r>
            <a:r>
              <a:rPr lang="en-US" altLang="ko-KR" sz="4000" b="1" dirty="0"/>
              <a:t> run app.py</a:t>
            </a:r>
          </a:p>
          <a:p>
            <a:endParaRPr lang="en-US" altLang="ko-KR" sz="4000" b="1" dirty="0"/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ko-KR" altLang="en-US" sz="4000" b="1" dirty="0"/>
              <a:t>그냥 띄어지는 건 </a:t>
            </a:r>
            <a:r>
              <a:rPr lang="en-US" altLang="ko-KR" sz="4000" b="1" dirty="0"/>
              <a:t>local</a:t>
            </a:r>
            <a:r>
              <a:rPr lang="ko-KR" altLang="en-US" sz="4000" b="1" dirty="0"/>
              <a:t>에서만</a:t>
            </a:r>
            <a:r>
              <a:rPr lang="en-US" altLang="ko-KR" sz="4000" b="1" dirty="0"/>
              <a:t>(</a:t>
            </a:r>
            <a:r>
              <a:rPr lang="ko-KR" altLang="en-US" sz="4000" b="1" dirty="0" err="1"/>
              <a:t>내꺼에서만</a:t>
            </a:r>
            <a:r>
              <a:rPr lang="ko-KR" altLang="en-US" sz="4000" b="1" dirty="0"/>
              <a:t> 보이는 것</a:t>
            </a:r>
            <a:r>
              <a:rPr lang="en-US" altLang="ko-KR" sz="4000" b="1" dirty="0"/>
              <a:t>)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endParaRPr lang="en-US" altLang="ko-KR" sz="4000" b="1" dirty="0"/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ko-KR" altLang="en-US" sz="4000" b="1" dirty="0"/>
              <a:t>누구나 볼 수 있게 하는 과정이 필요</a:t>
            </a:r>
            <a:r>
              <a:rPr lang="en-US" altLang="ko-KR" sz="4000" b="1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endParaRPr lang="en-US" altLang="ko-KR" sz="4000" b="1" dirty="0"/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ko-KR" altLang="en-US" sz="4000" b="1" dirty="0"/>
              <a:t>그걸 </a:t>
            </a:r>
            <a:r>
              <a:rPr lang="ko-KR" altLang="en-US" sz="4000" b="1" dirty="0">
                <a:highlight>
                  <a:srgbClr val="FFFF00"/>
                </a:highlight>
              </a:rPr>
              <a:t>배포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라고</a:t>
            </a:r>
            <a:r>
              <a:rPr lang="ko-KR" altLang="en-US" sz="4000" b="1" dirty="0"/>
              <a:t> 한다</a:t>
            </a:r>
            <a:r>
              <a:rPr lang="en-US" altLang="ko-KR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30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122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목차</vt:lpstr>
      <vt:lpstr>Color Space</vt:lpstr>
      <vt:lpstr>Color Space</vt:lpstr>
      <vt:lpstr>Color Space</vt:lpstr>
      <vt:lpstr>Histogram equalization</vt:lpstr>
      <vt:lpstr>Histogram equalization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류창훈</dc:creator>
  <cp:lastModifiedBy>류창훈</cp:lastModifiedBy>
  <cp:revision>5</cp:revision>
  <dcterms:created xsi:type="dcterms:W3CDTF">2023-11-25T07:34:00Z</dcterms:created>
  <dcterms:modified xsi:type="dcterms:W3CDTF">2023-12-17T05:48:31Z</dcterms:modified>
</cp:coreProperties>
</file>