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8" r:id="rId3"/>
    <p:sldId id="281" r:id="rId4"/>
    <p:sldId id="270" r:id="rId5"/>
    <p:sldId id="274" r:id="rId6"/>
    <p:sldId id="282" r:id="rId7"/>
    <p:sldId id="271" r:id="rId8"/>
    <p:sldId id="272" r:id="rId9"/>
    <p:sldId id="273" r:id="rId10"/>
    <p:sldId id="275" r:id="rId11"/>
    <p:sldId id="284" r:id="rId12"/>
    <p:sldId id="283" r:id="rId13"/>
    <p:sldId id="285" r:id="rId14"/>
    <p:sldId id="276" r:id="rId15"/>
    <p:sldId id="277" r:id="rId16"/>
    <p:sldId id="280" r:id="rId17"/>
    <p:sldId id="279" r:id="rId18"/>
    <p:sldId id="278" r:id="rId19"/>
    <p:sldId id="286" r:id="rId20"/>
    <p:sldId id="287" r:id="rId21"/>
    <p:sldId id="288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0T11:54:34.3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210 159 24575,'15'-2'0,"-1"-1"0,0 0 0,0 0 0,0-2 0,0 1 0,-1-2 0,1 0 0,-1-1 0,-1 0 0,17-12 0,-11 8 0,-1 0 0,2 2 0,-1 0 0,28-9 0,-4 8 0,1 1 0,1 2 0,0 2 0,56 0 0,-74 6 0,-1 0 0,0 2 0,1 0 0,-1 2 0,-1 1 0,1 1 0,-1 1 0,42 20 0,-47-16 0,0 1 0,0 0 0,-1 1 0,-1 2 0,-1-1 0,0 2 0,18 23 0,-30-33 0,-1 0 0,0 0 0,0 0 0,0 0 0,0 0 0,-1 1 0,-1-1 0,1 1 0,-1 0 0,0 9 0,-4 85 0,1-53 0,0-34 0,-1-1 0,0 1 0,-1-1 0,-1 0 0,0 0 0,-1 0 0,0-1 0,-1 0 0,0 0 0,-11 13 0,-10 22 0,23-40 0,-1-1 0,1 0 0,-2 0 0,1 0 0,-1-1 0,1 0 0,-2 0 0,1-1 0,-1 0 0,1 0 0,-1-1 0,-1 0 0,1 0 0,-11 2 0,-18 6 0,-74 13 0,107-24 0,-99 17 0,0-5 0,-154 1 0,237-14 0,4 0 0,0 0 0,0-1 0,-25-5 0,35 5 0,0-1 0,1-1 0,-1 1 0,0-1 0,1 1 0,0-2 0,-1 1 0,1 0 0,0-1 0,1 0 0,-1 0 0,-7-10 0,-13-16 0,1-2 0,2 0 0,1-2 0,2 0 0,-22-53 0,30 61 0,1-1 0,2 0 0,-10-48 0,17 64 0,0 0 0,0 0 0,1 0 0,1 0 0,0 0 0,0 0 0,1 0 0,0 0 0,1 1 0,0-1 0,1 1 0,8-18 0,-7 19 8,1 1-1,0 0 1,0 1-1,0-1 1,1 1-1,0 0 1,0 1-1,1-1 1,0 2-1,0-1 1,1 1-1,-1 0 1,1 1-1,0 0 1,17-5-1,-3 2-255,0 2 1,1 1-1,-1 1 1,1 1-1,33 1 1,-35 1-6579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9T05:30:05.4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12032 1 24575,'-266'12'0,"79"0"0,40-3 0,-112 12 0,-219-11 0,297-13 0,-1387 3 0,1306-10 0,-10-1 0,-603 12 0,860-2 0,1-1 0,-28-6 0,-19-2 0,-284 8 0,175 4 0,84-1 0,-98-3 0,93-7 0,-20-1 0,-260 9 0,172 2 0,178 1 0,0 0 0,0 1 0,0 1 0,0 1 0,-30 12 0,45-15 0,1 1 0,-1 0 0,1 0 0,0 0 0,0 1 0,0-1 0,0 1 0,0 1 0,-6 7 0,-4 7 0,-16 25 0,4-4 0,15-21 0,1 1 0,0 0 0,2 1 0,0 1 0,1-1 0,-8 40 0,-18 46 0,23-79 0,2 1 0,2 0 0,0 1 0,2 0 0,-2 37 0,6 155 0,4-107 0,-3-114 0,-1 22 0,1 0 0,1 0 0,1 0 0,2 0 0,9 38 0,-6-40 0,-2 0 0,-1 0 0,-1 0 0,2 25 0,-5 88 0,-2-62 0,2-62 0,-1-1 0,0 1 0,0-1 0,-1 0 0,0 0 0,0 0 0,-1 0 0,-1 0 0,1 0 0,-2-1 0,1 1 0,-1-1 0,0 0 0,-10 11 0,-9 18 0,20-30 0,0 0 0,-1 1 0,0-2 0,0 1 0,0-1 0,-1 1 0,0-1 0,-9 6 0,5-6 0,0 0 0,-1-1 0,1 0 0,-1-1 0,0 0 0,0-1 0,-12 3 0,-85 8 0,57-8 0,-153 8 0,7 0 0,-267 11 0,-1124-27 0,885 3 0,337 9 0,68 0 0,9 0 0,-91 0 0,356-10 0,0-1 0,-31 4 0,46-2 0,1 1 0,0-1 0,1 1 0,-1 1 0,0 0 0,0 0 0,-12 7 0,7-2 0,0 1 0,1 0 0,-1 0 0,2 1 0,0 1 0,0 0 0,-11 16 0,-9 8 0,23-28 0,1 0 0,0 1 0,1 0 0,-11 18 0,10-9 0,0 0 0,2 0 0,0 1 0,-5 28 0,-6 25 0,12-60 0,-24 82 0,-17 96 0,44-180 0,-39 287 0,19-63 0,12-145 0,-2 82 0,11 673 0,1-808 0,8 69 0,-7-91 0,1-1 0,0 1 0,1-1 0,0 0 0,1 0 0,0 0 0,1-1 0,13 21 0,-13-24 0,1 0 0,0 0 0,0 0 0,9 7 0,-12-13 0,0 1 0,-1-1 0,1 0 0,0 0 0,0 0 0,1-1 0,-1 1 0,0-1 0,1 0 0,-1 0 0,0-1 0,7 1 0,-3-1 0,122 10 0,18 11 0,-99-16 0,-1-1 0,88-5 0,-48-1 0,27 4 0,122-4 0,-57-18 0,-118 11 0,-30 4 0,40-1 0,310 5 0,-173 2 0,-201 0 0,0-1 0,0 2 0,0-1 0,0 1 0,0 0 0,0 1 0,15 6 0,2 2 0,-10-7 0,0-1 0,-1 0 0,1-1 0,0 0 0,19-2 0,27 5 0,-43-3 0,3 1 0,0 0 0,-1 1 0,1 1 0,35 14 0,-41-12 0,-1-1 0,2-1 0,-1 0 0,0 0 0,1-2 0,0 0 0,0-1 0,0 0 0,20-2 0,-15-1 0,0 1 0,1 1 0,-1 1 0,0 1 0,0 1 0,0 0 0,-1 2 0,0 0 0,34 16 0,-7 1 0,2-1 0,85 25 0,-114-41 0,0-1 0,0-1 0,0-1 0,35 2 0,964-6 0,-1003 0 0,1-1 0,26-5 0,22-4 0,-39 10 0,-2-1 0,1-2 0,0 0 0,-1-2 0,1-1 0,39-17 0,-59 22 0,0-1 0,-1 0 0,0-1 0,1 1 0,-1-1 0,0 0 0,-1 0 0,5-6 0,25-41 0,-18 25 0,-2 8 0,24-27 0,-27 36 0,-2-1 0,1 0 0,-1-1 0,-1 0 0,1 0 0,-2-1 0,9-18 0,-3-1 0,28-52 0,-21 47 0,-6 13 0,21-30 0,-24 41 0,-1 0 0,-1-1 0,-1 0 0,1 0 0,-2-1 0,0 0 0,-1 0 0,5-18 0,14-80 0,7-42 0,0-31 0,-25 149 0,-2-1 0,-2-63 0,-2 66 0,1-1 0,1 1 0,9-41 0,-9 69 0,0 0 0,0 0 0,1 0 0,0 0 0,0 1 0,1-1 0,-1 1 0,1 0 0,0 0 0,1 1 0,-1-1 0,1 1 0,0 0 0,0 0 0,10-6 0,8-3 0,1 0 0,37-13 0,-28 13 0,-8 2 0,17-8 0,2 2 0,74-19 0,-108 33 0,0 0 0,-1-1 0,1 0 0,-1-1 0,13-8 0,-11 6 0,1 1 0,18-7 0,344-88 0,8 33 0,-87 36 0,185 27 0,-265 7 0,157 18 0,0 25 0,-355-43 0,1026 73 0,-907-69 0,500 10 0,-206-1 0,-160 18 0,240 18 0,-120-48 0,-203-5 0,-167 1 0,1-1 0,-1 0 0,0-2 0,0 0 0,0-2 0,29-11 0,112-60 0,-67 29 0,-86 44 0,21-9 0,36-23 0,-55 29 0,-1 0 0,1-1 0,-1 0 0,-1 0 0,0-1 0,0 0 0,7-10 0,72-98 0,21-33 0,-94 128 0,-2 0 0,-1-1 0,0-1 0,-2 0 0,9-33 0,27-204 0,-28 145 0,-6 24 0,1-93 0,-13-96 0,-1 105 0,0 117 0,-3 1 0,-18-93 0,11 82 0,-11-46 0,-83-217 0,96 311 0,-1 1 0,-1 0 0,-19-24 0,-18-31 0,46 68 0,0 1 0,-1 0 0,0 0 0,0 0 0,0 1 0,-1-1 0,1 1 0,-1 0 0,-1 1 0,1-1 0,-1 1 0,0 0 0,0 0 0,-11-5 0,-52-30 0,49 26 0,-38-18 0,-56-31 0,93 54 0,-1 0 0,0 2 0,0 1 0,0 0 0,-1 2 0,-26-1 0,45 4 0,-46-12-1365,36 9-5461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20198-6470-4C19-8AB0-D37D75B05976}" type="datetimeFigureOut">
              <a:rPr lang="ko-KR" altLang="en-US" smtClean="0"/>
              <a:t>2024-02-10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F0584B-73C3-48D9-82F7-A0B2C0DBE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929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F0584B-73C3-48D9-82F7-A0B2C0DBEEF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846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F0584B-73C3-48D9-82F7-A0B2C0DBEEF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50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57322-EA4D-A26D-8B16-3B47858B0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443C55-E38B-01A4-0D3A-9E39ED042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25CB3E-29F6-9EE7-76AF-2749A2056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2024-02-10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FD1B4-FD1E-A115-5E76-5F0E47874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F8422F-7496-0F1B-BF16-ECCF45B4D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231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6E55F-817D-5E79-8AC9-D7C47E80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C70494-D8B4-D389-A9FB-1BC709F64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38EC66-B0B4-C69D-EEDB-B2670CF3D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2024-02-10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5CD0A-0806-2380-9BD2-E2A92B248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5B71CC-AF95-BF63-2F10-41D624F96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678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754F1D-E3AC-090C-0E19-3CE921B673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CBF589-7F15-90D3-E3AB-E1511F6C7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F1B195-8BB0-4ED3-DAB5-CF27266A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2024-02-10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2A449C-95A2-6197-0CBC-F95F91D0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29F17-984B-9A46-D68F-C9D9281A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546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72DF6-A411-D24A-66C7-7C39AB7C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BD556E-93B4-01D3-B073-AE60DC975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3BA2CD-A52F-B0BF-B87C-137066D11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2024-02-10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034E30-C116-C496-2037-D7E49FC67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F1903F-62F3-0639-F9EC-0DF31B6CE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195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6F848-7900-654B-AFCF-AD61DF472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CBE6EF-4500-D50F-AE44-447B01DC0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AE3754-2E4D-6D50-C3F6-1ED4E8DC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2024-02-10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4B689F-A6D7-ED36-17EC-690299F5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52C488-FA23-CAF3-4A6E-48038EF23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812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28EC6-A05A-D8D5-EF80-24FB564A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FC8C94-C02C-EA6F-26E9-EACC17C53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F431F2-50C2-2163-3E50-E42086591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DFBC14-9BC9-71DA-446C-00C4BE495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2024-02-10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2B2187-D226-3B46-08C3-C2314C222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448A0C-10B6-CA66-0AD3-2EAF460C9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318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2C83C3-C797-37A6-9EA3-3B17FD7A2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5C8300-EB97-8D27-5119-87234DC20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01FB3C-8369-A73A-66B6-A2A99014A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9F7192-875E-C2DE-E4A3-6AB8FAB1EA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F9AEF3-9639-9CA0-1A78-D2AE01049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A8C29D-A440-D2BE-02A8-B13DD5BCD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2024-02-10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0D0E17-7ABD-B419-1EEB-6221F6C9C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E58E9E-D80A-81FD-CF75-7D8D5518F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922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89282-8D47-2B4F-FC9C-F7A667F85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6694A4-710B-D933-EE26-98665F15F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2024-02-10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CAC4C2-22F1-F756-78A6-5108ABB2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37C94E-3E76-28A7-574C-8186300AE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737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7015EA-DFE4-D253-9ACF-07F87A51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2024-02-10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807B8F-00FD-88F3-628D-645DA2EEB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78315B-4461-BFA5-44AF-450245925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814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C7DA0-4247-8F7A-E8C0-638D6BFB2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19E9D8-7A30-E647-A1B5-E90609D15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446A93-9217-F982-C46A-37416EF2C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DB31C5-4428-85B5-5337-D30F74CDD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2024-02-10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2E6F98-75F5-F14C-6D1E-426E21CE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68CF8D-087B-815D-78B0-6E18A5C6D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018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16562-D822-3C86-7897-F39F66C72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6C81D1-B981-3ECD-4816-7C2521B78D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46B52E-7A27-917E-F60A-5DB019AF2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8DEE07-D127-BC8F-85D2-D44A7105D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2024-02-10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59A18-0BC6-A669-2440-6F7F2C092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7B044D-B46B-64F3-405E-7CCB7F3D9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991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228B77-5EF2-DE30-D323-80E7FB369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661C38-0EDB-215C-B947-516D0E912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01BFE1-C104-D295-9A89-156D6E73FD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B78D6-778D-46F7-BC24-1F282A1D8EC7}" type="datetimeFigureOut">
              <a:rPr lang="ko-KR" altLang="en-US" smtClean="0"/>
              <a:t>2024-02-10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3E5A2D-3E9C-EE8E-CA70-49A9EC994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3A3418-AEC9-4938-D660-4DD3D54EE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569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customXml" Target="../ink/ink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0.png"/><Relationship Id="rId4" Type="http://schemas.openxmlformats.org/officeDocument/2006/relationships/customXml" Target="../ink/ink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253F0286-708D-88F6-6BCC-D562C88256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" r="5688"/>
          <a:stretch/>
        </p:blipFill>
        <p:spPr>
          <a:xfrm>
            <a:off x="5127989" y="1023364"/>
            <a:ext cx="5328329" cy="4489762"/>
          </a:xfrm>
          <a:prstGeom prst="rect">
            <a:avLst/>
          </a:pr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B24E66-06FC-7A4B-F3B0-A7D5AFD9071C}"/>
              </a:ext>
            </a:extLst>
          </p:cNvPr>
          <p:cNvSpPr txBox="1"/>
          <p:nvPr/>
        </p:nvSpPr>
        <p:spPr>
          <a:xfrm>
            <a:off x="534473" y="2950387"/>
            <a:ext cx="3052293" cy="353140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/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Cloud</a:t>
            </a:r>
          </a:p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Deployment</a:t>
            </a:r>
          </a:p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4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4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16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16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16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Speaker:</a:t>
            </a:r>
            <a:r>
              <a:rPr lang="ko-KR" altLang="en-US" sz="16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류창훈</a:t>
            </a:r>
            <a:endParaRPr lang="en-US" altLang="ko-KR" sz="16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79765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948A1DC6-0CD1-69B5-C4CB-D5DF887815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" b="-1"/>
          <a:stretch/>
        </p:blipFill>
        <p:spPr>
          <a:xfrm>
            <a:off x="10892444" y="5509597"/>
            <a:ext cx="962891" cy="76035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FC6432-F1E2-8EA2-84FA-AA63CBA76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17" y="216318"/>
            <a:ext cx="6079071" cy="275329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223C04C-F89C-8B11-6418-951958158B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5916" y="87284"/>
            <a:ext cx="3605096" cy="311311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ED0AC76-606F-BAD7-0DCE-FDE7F70CED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800" y="3297979"/>
            <a:ext cx="4689604" cy="23855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BAE72C-0C1D-8C95-E85B-1094C1475E19}"/>
              </a:ext>
            </a:extLst>
          </p:cNvPr>
          <p:cNvSpPr txBox="1"/>
          <p:nvPr/>
        </p:nvSpPr>
        <p:spPr>
          <a:xfrm>
            <a:off x="7266453" y="4306078"/>
            <a:ext cx="3084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그 다음</a:t>
            </a:r>
            <a:r>
              <a:rPr lang="en-US" altLang="ko-KR" b="1" dirty="0"/>
              <a:t>, </a:t>
            </a:r>
            <a:r>
              <a:rPr lang="ko-KR" altLang="en-US" b="1" dirty="0"/>
              <a:t>만들기 클릭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90876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1D2A16-54A4-EB48-8C53-7007C5BC7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A9B062A-D61F-49B3-3E64-03F71F3DA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F4786B12-979F-749B-A3F5-39B1A157F6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" b="-1"/>
          <a:stretch/>
        </p:blipFill>
        <p:spPr>
          <a:xfrm>
            <a:off x="10892444" y="5509597"/>
            <a:ext cx="962891" cy="76035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3DC124E-46AA-B90A-D40E-484DA4848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5DCD92-63F0-CD4D-C0DD-605BF53B0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41C326-F291-C442-F3BD-75D2873ECD13}"/>
              </a:ext>
            </a:extLst>
          </p:cNvPr>
          <p:cNvSpPr txBox="1"/>
          <p:nvPr/>
        </p:nvSpPr>
        <p:spPr>
          <a:xfrm>
            <a:off x="544945" y="2404038"/>
            <a:ext cx="86452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SSH</a:t>
            </a:r>
            <a:r>
              <a:rPr lang="ko-KR" altLang="en-US" sz="2000" b="1" dirty="0"/>
              <a:t> 클릭</a:t>
            </a:r>
            <a:r>
              <a:rPr lang="en-US" altLang="ko-KR" sz="2000" b="1" dirty="0"/>
              <a:t>.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&gt;&gt; </a:t>
            </a:r>
            <a:r>
              <a:rPr lang="en-US" altLang="ko-KR" sz="2400" b="1" dirty="0" err="1"/>
              <a:t>sudo</a:t>
            </a:r>
            <a:r>
              <a:rPr lang="en-US" altLang="ko-KR" sz="2400" b="1" dirty="0"/>
              <a:t> apt-get update</a:t>
            </a:r>
          </a:p>
          <a:p>
            <a:r>
              <a:rPr lang="en-US" altLang="ko-KR" sz="2400" b="1" dirty="0"/>
              <a:t>&gt;&gt;</a:t>
            </a:r>
            <a:r>
              <a:rPr lang="ko-KR" altLang="en-US" sz="2400" b="1" dirty="0"/>
              <a:t> </a:t>
            </a:r>
            <a:r>
              <a:rPr lang="en-US" altLang="ko-KR" sz="2400" b="1" dirty="0" err="1"/>
              <a:t>sudo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apt-get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install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docker.io</a:t>
            </a:r>
          </a:p>
          <a:p>
            <a:r>
              <a:rPr lang="en-US" altLang="ko-KR" sz="2400" b="1" dirty="0"/>
              <a:t>&gt;&gt; </a:t>
            </a:r>
            <a:r>
              <a:rPr lang="en-US" altLang="ko-KR" sz="2400" b="1" dirty="0" err="1"/>
              <a:t>sudo</a:t>
            </a:r>
            <a:r>
              <a:rPr lang="en-US" altLang="ko-KR" sz="2400" b="1" dirty="0"/>
              <a:t> docker pull ______________________</a:t>
            </a:r>
          </a:p>
          <a:p>
            <a:r>
              <a:rPr lang="en-US" altLang="ko-KR" sz="2400" b="1" dirty="0"/>
              <a:t>&gt;&gt; </a:t>
            </a:r>
            <a:r>
              <a:rPr lang="en-US" altLang="ko-KR" sz="2400" b="1" dirty="0" err="1"/>
              <a:t>sudo</a:t>
            </a:r>
            <a:r>
              <a:rPr lang="en-US" altLang="ko-KR" sz="2400" b="1" dirty="0"/>
              <a:t> docker run –d –p 5000:5000 _____________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A7C71F-FCE4-F376-275D-AFA8419CA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45" y="658667"/>
            <a:ext cx="5726546" cy="72477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D2D9024C-7B6F-3D27-C70B-ADF005F3D0F0}"/>
                  </a:ext>
                </a:extLst>
              </p14:cNvPr>
              <p14:cNvContentPartPr/>
              <p14:nvPr/>
            </p14:nvContentPartPr>
            <p14:xfrm>
              <a:off x="5309185" y="1004949"/>
              <a:ext cx="438480" cy="29772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D2D9024C-7B6F-3D27-C70B-ADF005F3D0F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00185" y="995949"/>
                <a:ext cx="456120" cy="31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8922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2886C1-E4C0-FE57-003F-B896BCCCD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99A10BB-AA5A-1916-FB35-B7C44E3A6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0EE6F36D-F95E-A817-9A3D-1109C30E57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" b="-1"/>
          <a:stretch/>
        </p:blipFill>
        <p:spPr>
          <a:xfrm>
            <a:off x="10892444" y="5509597"/>
            <a:ext cx="962891" cy="76035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FDD195C-5566-A255-0630-9ED9B1085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5641664-8C94-4C44-ECCB-F4D12EDFA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BFEB62-EB38-8F4A-DA44-607532E61968}"/>
              </a:ext>
            </a:extLst>
          </p:cNvPr>
          <p:cNvSpPr txBox="1"/>
          <p:nvPr/>
        </p:nvSpPr>
        <p:spPr>
          <a:xfrm>
            <a:off x="1512917" y="1404851"/>
            <a:ext cx="95097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다시 </a:t>
            </a:r>
            <a:r>
              <a:rPr lang="en-US" altLang="ko-KR" sz="2400" b="1" dirty="0" err="1"/>
              <a:t>vm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인스턴스 접속</a:t>
            </a:r>
            <a:r>
              <a:rPr lang="en-US" altLang="ko-KR" sz="2400" b="1" dirty="0"/>
              <a:t>.</a:t>
            </a:r>
          </a:p>
          <a:p>
            <a:endParaRPr lang="en-US" altLang="ko-KR" sz="2400" b="1" dirty="0"/>
          </a:p>
          <a:p>
            <a:r>
              <a:rPr lang="ko-KR" altLang="en-US" sz="2400" b="1" dirty="0"/>
              <a:t>외부 </a:t>
            </a:r>
            <a:r>
              <a:rPr lang="en-US" altLang="ko-KR" sz="2400" b="1" dirty="0" err="1"/>
              <a:t>ip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클릭 시</a:t>
            </a:r>
            <a:r>
              <a:rPr lang="en-US" altLang="ko-KR" sz="2400" b="1" dirty="0"/>
              <a:t>,</a:t>
            </a:r>
          </a:p>
          <a:p>
            <a:endParaRPr lang="en-US" altLang="ko-KR" sz="2400" b="1" dirty="0"/>
          </a:p>
          <a:p>
            <a:r>
              <a:rPr lang="ko-KR" altLang="en-US" sz="2400" b="1" dirty="0"/>
              <a:t>아마 안될 </a:t>
            </a:r>
            <a:r>
              <a:rPr lang="ko-KR" altLang="en-US" sz="2400" b="1" dirty="0" err="1"/>
              <a:t>껄요</a:t>
            </a:r>
            <a:r>
              <a:rPr lang="en-US" altLang="ko-KR" sz="2400" b="1" dirty="0"/>
              <a:t>? </a:t>
            </a:r>
            <a:r>
              <a:rPr lang="ko-KR" altLang="en-US" sz="2400" b="1" dirty="0" err="1"/>
              <a:t>ㅋㅋ</a:t>
            </a:r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r>
              <a:rPr lang="ko-KR" altLang="en-US" sz="2400" b="1" dirty="0"/>
              <a:t>그게 접속 권한 부여를 안 해줘서 그렇습니다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77589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6568A0-E668-959F-CAA7-A43CBA5DBC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F39C0D9-B256-FEF4-085D-03080DAE9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B07985EA-695B-F30D-781B-8081BBB9AF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" b="-1"/>
          <a:stretch/>
        </p:blipFill>
        <p:spPr>
          <a:xfrm>
            <a:off x="10892444" y="5509597"/>
            <a:ext cx="962891" cy="76035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49F8C70-87E2-9F05-FFAF-985346226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E526780-92F8-A1BF-61FF-D44B527F6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5C9C7F-4627-D9C9-D830-BC02CCFE4B89}"/>
              </a:ext>
            </a:extLst>
          </p:cNvPr>
          <p:cNvSpPr txBox="1"/>
          <p:nvPr/>
        </p:nvSpPr>
        <p:spPr>
          <a:xfrm>
            <a:off x="1130531" y="822960"/>
            <a:ext cx="950976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검색창에 방화벽 입력 후 접속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b="1" dirty="0"/>
              <a:t>방화벽 규칙 만들기 클릭</a:t>
            </a:r>
            <a:r>
              <a:rPr lang="en-US" altLang="ko-KR" b="1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9083E3-B240-D08E-E19D-ACC308727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468" y="1852424"/>
            <a:ext cx="8983329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583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948A1DC6-0CD1-69B5-C4CB-D5DF887815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" b="-1"/>
          <a:stretch/>
        </p:blipFill>
        <p:spPr>
          <a:xfrm>
            <a:off x="10892444" y="5509597"/>
            <a:ext cx="962891" cy="76035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1A9585-FAC7-D2E8-7873-9AF5BCB7F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774" y="344168"/>
            <a:ext cx="4978999" cy="518714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566CE05-07F8-83E4-F0B5-55FC391A9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2103" y="588050"/>
            <a:ext cx="5777226" cy="39335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132C0F-37D7-847A-AE05-53A996E74B73}"/>
              </a:ext>
            </a:extLst>
          </p:cNvPr>
          <p:cNvSpPr txBox="1"/>
          <p:nvPr/>
        </p:nvSpPr>
        <p:spPr>
          <a:xfrm>
            <a:off x="6375861" y="5336771"/>
            <a:ext cx="367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만들기 클릭</a:t>
            </a:r>
          </a:p>
        </p:txBody>
      </p:sp>
    </p:spTree>
    <p:extLst>
      <p:ext uri="{BB962C8B-B14F-4D97-AF65-F5344CB8AC3E}">
        <p14:creationId xmlns:p14="http://schemas.microsoft.com/office/powerpoint/2010/main" val="805493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948A1DC6-0CD1-69B5-C4CB-D5DF887815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" b="-1"/>
          <a:stretch/>
        </p:blipFill>
        <p:spPr>
          <a:xfrm>
            <a:off x="10892444" y="5509597"/>
            <a:ext cx="962891" cy="76035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D2610E-4263-9E89-5DE8-4F2ECDBAA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137" y="2111860"/>
            <a:ext cx="9201576" cy="33977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F47CE9-80B8-7D81-99B0-0220745B9007}"/>
              </a:ext>
            </a:extLst>
          </p:cNvPr>
          <p:cNvSpPr txBox="1"/>
          <p:nvPr/>
        </p:nvSpPr>
        <p:spPr>
          <a:xfrm>
            <a:off x="1878677" y="913974"/>
            <a:ext cx="8188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생성한 방화벽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VPC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네트워크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들어가서 보면</a:t>
            </a:r>
            <a:r>
              <a:rPr lang="en-US" altLang="ko-KR" sz="2000" b="1" dirty="0"/>
              <a:t>,</a:t>
            </a:r>
          </a:p>
          <a:p>
            <a:r>
              <a:rPr lang="ko-KR" altLang="en-US" sz="2000" b="1" dirty="0"/>
              <a:t>어느 </a:t>
            </a:r>
            <a:r>
              <a:rPr lang="en-US" altLang="ko-KR" sz="2000" b="1" dirty="0"/>
              <a:t>instance </a:t>
            </a:r>
            <a:r>
              <a:rPr lang="ko-KR" altLang="en-US" sz="2000" b="1" dirty="0"/>
              <a:t>에 적용 되었는지 확인 가능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79562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948A1DC6-0CD1-69B5-C4CB-D5DF887815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" b="-1"/>
          <a:stretch/>
        </p:blipFill>
        <p:spPr>
          <a:xfrm>
            <a:off x="10892444" y="5509597"/>
            <a:ext cx="962891" cy="76035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450A25-E06C-6690-D13C-71566BED51A1}"/>
              </a:ext>
            </a:extLst>
          </p:cNvPr>
          <p:cNvSpPr txBox="1"/>
          <p:nvPr/>
        </p:nvSpPr>
        <p:spPr>
          <a:xfrm>
            <a:off x="1271847" y="1097280"/>
            <a:ext cx="99503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확인 후</a:t>
            </a:r>
            <a:r>
              <a:rPr lang="en-US" altLang="ko-KR" sz="2400" b="1" dirty="0"/>
              <a:t>, </a:t>
            </a:r>
          </a:p>
          <a:p>
            <a:endParaRPr lang="en-US" altLang="ko-KR" sz="2400" b="1" dirty="0"/>
          </a:p>
          <a:p>
            <a:r>
              <a:rPr lang="ko-KR" altLang="en-US" sz="2400" b="1" dirty="0"/>
              <a:t>다시 </a:t>
            </a:r>
            <a:r>
              <a:rPr lang="en-US" altLang="ko-KR" sz="2400" b="1" dirty="0" err="1"/>
              <a:t>VM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인스턴스 접속</a:t>
            </a:r>
            <a:r>
              <a:rPr lang="en-US" altLang="ko-KR" sz="2400" b="1" dirty="0"/>
              <a:t>.</a:t>
            </a:r>
          </a:p>
          <a:p>
            <a:endParaRPr lang="en-US" altLang="ko-KR" sz="2400" b="1" dirty="0"/>
          </a:p>
          <a:p>
            <a:r>
              <a:rPr lang="ko-KR" altLang="en-US" sz="2400" b="1" dirty="0"/>
              <a:t>그 다음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외부 </a:t>
            </a:r>
            <a:r>
              <a:rPr lang="en-US" altLang="ko-KR" sz="2400" b="1" dirty="0"/>
              <a:t>IP </a:t>
            </a:r>
            <a:r>
              <a:rPr lang="ko-KR" altLang="en-US" sz="2400" b="1" dirty="0"/>
              <a:t>클릭 후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접속 되는지 확인</a:t>
            </a:r>
            <a:r>
              <a:rPr lang="en-US" altLang="ko-KR" sz="2400" b="1" dirty="0"/>
              <a:t>.</a:t>
            </a:r>
          </a:p>
          <a:p>
            <a:endParaRPr lang="en-US" altLang="ko-KR" sz="2400" b="1" dirty="0"/>
          </a:p>
          <a:p>
            <a:r>
              <a:rPr lang="ko-KR" altLang="en-US" sz="2400" b="1" dirty="0"/>
              <a:t>본인 외부 </a:t>
            </a:r>
            <a:r>
              <a:rPr lang="en-US" altLang="ko-KR" sz="2400" b="1" dirty="0" err="1"/>
              <a:t>IP:5000</a:t>
            </a:r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r>
              <a:rPr lang="ko-KR" altLang="en-US" sz="2400" b="1" dirty="0"/>
              <a:t>안되면 질문 하세용</a:t>
            </a:r>
            <a:r>
              <a:rPr lang="en-US" altLang="ko-KR" sz="2400" b="1" dirty="0"/>
              <a:t>~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26179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948A1DC6-0CD1-69B5-C4CB-D5DF887815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" b="-1"/>
          <a:stretch/>
        </p:blipFill>
        <p:spPr>
          <a:xfrm>
            <a:off x="10892444" y="5509597"/>
            <a:ext cx="962891" cy="76035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626302-2AF7-4D0B-6262-7192B6DC9A15}"/>
              </a:ext>
            </a:extLst>
          </p:cNvPr>
          <p:cNvSpPr txBox="1"/>
          <p:nvPr/>
        </p:nvSpPr>
        <p:spPr>
          <a:xfrm>
            <a:off x="981489" y="739187"/>
            <a:ext cx="27771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이제</a:t>
            </a:r>
            <a:r>
              <a:rPr lang="en-US" altLang="ko-KR" sz="2000" b="1" dirty="0"/>
              <a:t>,</a:t>
            </a:r>
          </a:p>
          <a:p>
            <a:endParaRPr lang="en-US" altLang="ko-KR" sz="2000" b="1" dirty="0"/>
          </a:p>
          <a:p>
            <a:endParaRPr lang="en-US" altLang="ko-KR" sz="20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7DEDEFC-53FD-7A49-85B5-76085839B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446" y="1912850"/>
            <a:ext cx="10823387" cy="7952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1C23AC-4E81-EDEF-F288-05EEFBD9BA71}"/>
              </a:ext>
            </a:extLst>
          </p:cNvPr>
          <p:cNvSpPr txBox="1"/>
          <p:nvPr/>
        </p:nvSpPr>
        <p:spPr>
          <a:xfrm>
            <a:off x="776664" y="3467645"/>
            <a:ext cx="7160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요런 형태로 만들어 줘야 함</a:t>
            </a:r>
            <a:r>
              <a:rPr lang="en-US" altLang="ko-KR" sz="2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5441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948A1DC6-0CD1-69B5-C4CB-D5DF887815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" b="-1"/>
          <a:stretch/>
        </p:blipFill>
        <p:spPr>
          <a:xfrm>
            <a:off x="10892444" y="5509597"/>
            <a:ext cx="962891" cy="76035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8A25DC-1BE5-EF39-8D51-90995868B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69" y="623707"/>
            <a:ext cx="5160549" cy="164199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AD788F7-4FD0-DB7E-8509-83B941D7CB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153" y="2499663"/>
            <a:ext cx="6388103" cy="32135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8645FE-1ACB-A55C-4F10-B0511667D59B}"/>
              </a:ext>
            </a:extLst>
          </p:cNvPr>
          <p:cNvSpPr txBox="1"/>
          <p:nvPr/>
        </p:nvSpPr>
        <p:spPr>
          <a:xfrm>
            <a:off x="6828019" y="1073683"/>
            <a:ext cx="3425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무료로 즐겨보자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46365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DED8C6-B9D9-EAAC-9AE5-1456B2D3D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72D892B-5DD0-578E-690C-6E1B22FF0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FDFFDEA3-01FF-5CC9-93C7-C09A348430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" b="-1"/>
          <a:stretch/>
        </p:blipFill>
        <p:spPr>
          <a:xfrm>
            <a:off x="10892444" y="5509597"/>
            <a:ext cx="962891" cy="76035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8242811-F6AB-6D7C-975A-03BCD903F1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EEED23-BF24-DCEC-AE69-7757095647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8AA9F49-8EC5-B599-12F3-320775687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18" y="263345"/>
            <a:ext cx="8310527" cy="2601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881D88-C316-797C-91BA-2574FFF9D3B2}"/>
              </a:ext>
            </a:extLst>
          </p:cNvPr>
          <p:cNvSpPr txBox="1"/>
          <p:nvPr/>
        </p:nvSpPr>
        <p:spPr>
          <a:xfrm>
            <a:off x="819302" y="3267365"/>
            <a:ext cx="69567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add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domain</a:t>
            </a:r>
            <a:r>
              <a:rPr lang="ko-KR" altLang="en-US" sz="2000" b="1" dirty="0"/>
              <a:t> 누르고</a:t>
            </a:r>
            <a:r>
              <a:rPr lang="en-US" altLang="ko-KR" sz="2000" b="1" dirty="0"/>
              <a:t>,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current</a:t>
            </a:r>
            <a:r>
              <a:rPr lang="ko-KR" altLang="en-US" sz="2000" b="1" dirty="0"/>
              <a:t> </a:t>
            </a:r>
            <a:r>
              <a:rPr lang="en-US" altLang="ko-KR" sz="2000" b="1" dirty="0" err="1"/>
              <a:t>ip</a:t>
            </a:r>
            <a:r>
              <a:rPr lang="ko-KR" altLang="en-US" sz="2000" b="1" dirty="0"/>
              <a:t> 에 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ko-KR" altLang="en-US" sz="2000" b="1" dirty="0"/>
              <a:t>아까 </a:t>
            </a:r>
            <a:r>
              <a:rPr lang="en-US" altLang="ko-KR" sz="2000" b="1" dirty="0" err="1"/>
              <a:t>vm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인스턴스 외부 </a:t>
            </a:r>
            <a:r>
              <a:rPr lang="en-US" altLang="ko-KR" sz="2000" b="1" dirty="0"/>
              <a:t>IP </a:t>
            </a:r>
            <a:r>
              <a:rPr lang="ko-KR" altLang="en-US" sz="2000" b="1" dirty="0" err="1"/>
              <a:t>복붙</a:t>
            </a:r>
            <a:r>
              <a:rPr lang="en-US" altLang="ko-KR" sz="2000" b="1" dirty="0"/>
              <a:t>.</a:t>
            </a:r>
          </a:p>
          <a:p>
            <a:endParaRPr lang="en-US" altLang="ko-KR" sz="2000" b="1" dirty="0"/>
          </a:p>
          <a:p>
            <a:r>
              <a:rPr lang="ko-KR" altLang="en-US" sz="2000" b="1" dirty="0"/>
              <a:t>생성한  </a:t>
            </a:r>
            <a:r>
              <a:rPr lang="en-US" altLang="ko-KR" sz="2000" b="1" dirty="0"/>
              <a:t>http://_____.duckdns.org:5000 </a:t>
            </a:r>
            <a:r>
              <a:rPr lang="ko-KR" altLang="en-US" sz="2000" b="1" dirty="0"/>
              <a:t>주소로 입력하면</a:t>
            </a:r>
            <a:r>
              <a:rPr lang="en-US" altLang="ko-KR" sz="2000" b="1" dirty="0"/>
              <a:t>,</a:t>
            </a:r>
          </a:p>
          <a:p>
            <a:endParaRPr lang="en-US" altLang="ko-KR" sz="2000" b="1" dirty="0"/>
          </a:p>
          <a:p>
            <a:r>
              <a:rPr lang="ko-KR" altLang="en-US" sz="2000" b="1" dirty="0"/>
              <a:t>이제 나 </a:t>
            </a:r>
            <a:r>
              <a:rPr lang="ko-KR" altLang="en-US" sz="2000" b="1" dirty="0" err="1"/>
              <a:t>이런거</a:t>
            </a:r>
            <a:r>
              <a:rPr lang="ko-KR" altLang="en-US" sz="2000" b="1" dirty="0"/>
              <a:t> 만들었다</a:t>
            </a:r>
            <a:r>
              <a:rPr lang="en-US" altLang="ko-KR" sz="2000" b="1" dirty="0"/>
              <a:t>~ </a:t>
            </a:r>
            <a:r>
              <a:rPr lang="ko-KR" altLang="en-US" sz="2000" b="1" dirty="0"/>
              <a:t>할 수 있다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75976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948A1DC6-0CD1-69B5-C4CB-D5DF887815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" b="-1"/>
          <a:stretch/>
        </p:blipFill>
        <p:spPr>
          <a:xfrm>
            <a:off x="10892444" y="5509597"/>
            <a:ext cx="962891" cy="76035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A424DA-45DE-359C-A1B3-112BA7726348}"/>
              </a:ext>
            </a:extLst>
          </p:cNvPr>
          <p:cNvSpPr txBox="1"/>
          <p:nvPr/>
        </p:nvSpPr>
        <p:spPr>
          <a:xfrm>
            <a:off x="1296120" y="943278"/>
            <a:ext cx="98462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현재까지의 </a:t>
            </a:r>
            <a:r>
              <a:rPr lang="en-US" altLang="ko-KR" sz="2400" b="1" dirty="0" err="1"/>
              <a:t>MLOps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실습은 외부에서 접근 불가능</a:t>
            </a:r>
            <a:r>
              <a:rPr lang="en-US" altLang="ko-KR" sz="2400" b="1" dirty="0"/>
              <a:t>.</a:t>
            </a:r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r>
              <a:rPr lang="ko-KR" altLang="en-US" sz="2400" b="1" dirty="0"/>
              <a:t>즉</a:t>
            </a:r>
            <a:r>
              <a:rPr lang="en-US" altLang="ko-KR" sz="2400" b="1" dirty="0"/>
              <a:t>, </a:t>
            </a:r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r>
              <a:rPr lang="ko-KR" altLang="en-US" sz="2400" b="1" dirty="0"/>
              <a:t>본인 </a:t>
            </a:r>
            <a:r>
              <a:rPr lang="en-US" altLang="ko-KR" sz="2400" b="1" dirty="0"/>
              <a:t>Local </a:t>
            </a:r>
            <a:r>
              <a:rPr lang="ko-KR" altLang="en-US" sz="2400" b="1" dirty="0"/>
              <a:t>에서만 볼 수 있는 것</a:t>
            </a:r>
            <a:r>
              <a:rPr lang="en-US" altLang="ko-KR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6827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E61F91-9F4F-7DA2-1659-338803EC5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333E1ED-790C-ED7B-DF96-9CEB1827B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1A999C2A-69BA-5E30-5319-0B182B26BC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" b="-1"/>
          <a:stretch/>
        </p:blipFill>
        <p:spPr>
          <a:xfrm>
            <a:off x="10892444" y="5509597"/>
            <a:ext cx="962891" cy="76035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89A6504-77DE-FE24-5571-B3B336FDE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AC4D18-EA3E-653B-E109-39BCCBF05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C6AEF3A-0E8E-1367-0009-334C0A6D1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13" y="968102"/>
            <a:ext cx="4602959" cy="50681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D23D5D58-F4A1-21AA-9803-64E9BF1D9865}"/>
                  </a:ext>
                </a:extLst>
              </p14:cNvPr>
              <p14:cNvContentPartPr/>
              <p14:nvPr/>
            </p14:nvContentPartPr>
            <p14:xfrm>
              <a:off x="276413" y="3583841"/>
              <a:ext cx="4602960" cy="175644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D23D5D58-F4A1-21AA-9803-64E9BF1D98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7773" y="3574841"/>
                <a:ext cx="4620600" cy="177408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0B607CF-76E3-F728-E8DA-BA0B90FA9A7B}"/>
              </a:ext>
            </a:extLst>
          </p:cNvPr>
          <p:cNvSpPr txBox="1"/>
          <p:nvPr/>
        </p:nvSpPr>
        <p:spPr>
          <a:xfrm>
            <a:off x="496717" y="324138"/>
            <a:ext cx="3957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프로젝트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1FCB60-9D5E-B906-334D-EF3646443DE9}"/>
              </a:ext>
            </a:extLst>
          </p:cNvPr>
          <p:cNvSpPr txBox="1"/>
          <p:nvPr/>
        </p:nvSpPr>
        <p:spPr>
          <a:xfrm>
            <a:off x="5649772" y="1184999"/>
            <a:ext cx="5579060" cy="361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2</a:t>
            </a:r>
            <a:r>
              <a:rPr lang="ko-KR" altLang="en-US" b="1" dirty="0"/>
              <a:t>명</a:t>
            </a:r>
            <a:r>
              <a:rPr lang="en-US" altLang="ko-KR" b="1" dirty="0"/>
              <a:t>, 3</a:t>
            </a:r>
            <a:r>
              <a:rPr lang="ko-KR" altLang="en-US" b="1" dirty="0"/>
              <a:t>명의 팀으로 구성</a:t>
            </a:r>
            <a:r>
              <a:rPr lang="en-US" altLang="ko-KR" b="1" dirty="0"/>
              <a:t>(</a:t>
            </a:r>
            <a:r>
              <a:rPr lang="ko-KR" altLang="en-US" sz="1300" b="1" dirty="0"/>
              <a:t>팀원 </a:t>
            </a:r>
            <a:r>
              <a:rPr lang="en-US" altLang="ko-KR" sz="1300" b="1" dirty="0"/>
              <a:t>2</a:t>
            </a:r>
            <a:r>
              <a:rPr lang="ko-KR" altLang="en-US" sz="1300" b="1" dirty="0"/>
              <a:t>팀 </a:t>
            </a:r>
            <a:r>
              <a:rPr lang="en-US" altLang="ko-KR" sz="1300" b="1" dirty="0"/>
              <a:t>+</a:t>
            </a:r>
            <a:r>
              <a:rPr lang="ko-KR" altLang="en-US" sz="1300" b="1" dirty="0"/>
              <a:t> 운영진 </a:t>
            </a:r>
            <a:r>
              <a:rPr lang="en-US" altLang="ko-KR" sz="1300" b="1" dirty="0"/>
              <a:t>3</a:t>
            </a:r>
            <a:r>
              <a:rPr lang="ko-KR" altLang="en-US" sz="1300" b="1" dirty="0"/>
              <a:t>팀 </a:t>
            </a:r>
            <a:r>
              <a:rPr lang="en-US" altLang="ko-KR" sz="1300" b="1" dirty="0"/>
              <a:t>= </a:t>
            </a:r>
            <a:r>
              <a:rPr lang="ko-KR" altLang="en-US" sz="1300" b="1" dirty="0"/>
              <a:t>총 </a:t>
            </a:r>
            <a:r>
              <a:rPr lang="en-US" altLang="ko-KR" sz="1300" b="1" dirty="0"/>
              <a:t>5</a:t>
            </a:r>
            <a:r>
              <a:rPr lang="ko-KR" altLang="en-US" sz="1300" b="1" dirty="0"/>
              <a:t>팀</a:t>
            </a:r>
            <a:r>
              <a:rPr lang="en-US" altLang="ko-KR" sz="1300" b="1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highlight>
                  <a:srgbClr val="FFFF00"/>
                </a:highlight>
              </a:rPr>
              <a:t>2</a:t>
            </a:r>
            <a:r>
              <a:rPr lang="ko-KR" altLang="en-US" b="1" dirty="0">
                <a:highlight>
                  <a:srgbClr val="FFFF00"/>
                </a:highlight>
              </a:rPr>
              <a:t>월 </a:t>
            </a:r>
            <a:r>
              <a:rPr lang="en-US" altLang="ko-KR" b="1" dirty="0">
                <a:highlight>
                  <a:srgbClr val="FFFF00"/>
                </a:highlight>
              </a:rPr>
              <a:t>28</a:t>
            </a:r>
            <a:r>
              <a:rPr lang="ko-KR" altLang="en-US" b="1" dirty="0">
                <a:highlight>
                  <a:srgbClr val="FFFF00"/>
                </a:highlight>
              </a:rPr>
              <a:t>일</a:t>
            </a:r>
            <a:r>
              <a:rPr lang="en-US" altLang="ko-KR" b="1" dirty="0"/>
              <a:t>, </a:t>
            </a:r>
            <a:r>
              <a:rPr lang="ko-KR" altLang="en-US" b="1" dirty="0"/>
              <a:t>본인들이 만든 작품 발표</a:t>
            </a:r>
            <a:r>
              <a:rPr lang="en-US" altLang="ko-KR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그 전날까지 배포</a:t>
            </a:r>
            <a:r>
              <a:rPr lang="en-US" altLang="ko-KR" b="1" dirty="0"/>
              <a:t>, </a:t>
            </a:r>
            <a:r>
              <a:rPr lang="ko-KR" altLang="en-US" b="1" dirty="0"/>
              <a:t>발표 자료 완성할 것</a:t>
            </a:r>
            <a:r>
              <a:rPr lang="en-US" altLang="ko-KR" sz="1300" b="1" dirty="0"/>
              <a:t>(2</a:t>
            </a:r>
            <a:r>
              <a:rPr lang="ko-KR" altLang="en-US" sz="1300" b="1" dirty="0"/>
              <a:t>월 </a:t>
            </a:r>
            <a:r>
              <a:rPr lang="en-US" altLang="ko-KR" sz="1300" b="1" dirty="0"/>
              <a:t>27</a:t>
            </a:r>
            <a:r>
              <a:rPr lang="ko-KR" altLang="en-US" sz="1300" b="1" dirty="0"/>
              <a:t>일</a:t>
            </a:r>
            <a:r>
              <a:rPr lang="en-US" altLang="ko-KR" sz="1300" b="1" dirty="0"/>
              <a:t>)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시연 영상까지 함께 보낼 것</a:t>
            </a:r>
            <a:r>
              <a:rPr lang="en-US" altLang="ko-KR" b="1" dirty="0"/>
              <a:t> </a:t>
            </a:r>
            <a:r>
              <a:rPr lang="en-US" altLang="ko-KR" sz="1300" b="1" dirty="0"/>
              <a:t>(2</a:t>
            </a:r>
            <a:r>
              <a:rPr lang="ko-KR" altLang="en-US" sz="1300" b="1" dirty="0"/>
              <a:t>월 </a:t>
            </a:r>
            <a:r>
              <a:rPr lang="en-US" altLang="ko-KR" sz="1300" b="1" dirty="0"/>
              <a:t>27</a:t>
            </a:r>
            <a:r>
              <a:rPr lang="ko-KR" altLang="en-US" sz="1300" b="1" dirty="0"/>
              <a:t>일</a:t>
            </a:r>
            <a:r>
              <a:rPr lang="en-US" altLang="ko-KR" sz="1300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highlight>
                  <a:srgbClr val="FFFF00"/>
                </a:highlight>
              </a:rPr>
              <a:t>fbckdgns3@naver.com</a:t>
            </a:r>
          </a:p>
        </p:txBody>
      </p:sp>
    </p:spTree>
    <p:extLst>
      <p:ext uri="{BB962C8B-B14F-4D97-AF65-F5344CB8AC3E}">
        <p14:creationId xmlns:p14="http://schemas.microsoft.com/office/powerpoint/2010/main" val="196344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69D53E-94A7-0630-7811-D6A078B02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AD691C0-A37E-C322-1482-A5CA8418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2936CE12-AEB2-6F43-7591-ECC66920A9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" b="-1"/>
          <a:stretch/>
        </p:blipFill>
        <p:spPr>
          <a:xfrm>
            <a:off x="10892444" y="5509597"/>
            <a:ext cx="962891" cy="76035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5E82CE3-252B-AEE7-6959-F21D0441E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B64B99-05A4-81FE-06C8-ED4CCDE17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3B2201-B1A1-CDBA-D731-980B6D458D89}"/>
              </a:ext>
            </a:extLst>
          </p:cNvPr>
          <p:cNvSpPr txBox="1"/>
          <p:nvPr/>
        </p:nvSpPr>
        <p:spPr>
          <a:xfrm>
            <a:off x="496717" y="324138"/>
            <a:ext cx="3957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프로젝트 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608BD7-7919-A722-CCB9-E871AB64D6CB}"/>
              </a:ext>
            </a:extLst>
          </p:cNvPr>
          <p:cNvSpPr txBox="1"/>
          <p:nvPr/>
        </p:nvSpPr>
        <p:spPr>
          <a:xfrm>
            <a:off x="1375258" y="1419148"/>
            <a:ext cx="43379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안지호</a:t>
            </a:r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ko-KR" alt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5C59F0-D16D-B952-402C-BD5926ECB120}"/>
              </a:ext>
            </a:extLst>
          </p:cNvPr>
          <p:cNvSpPr txBox="1"/>
          <p:nvPr/>
        </p:nvSpPr>
        <p:spPr>
          <a:xfrm>
            <a:off x="7432244" y="1419148"/>
            <a:ext cx="497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김윤아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D166754-2679-1DBD-F7A3-D7FA3A45836F}"/>
              </a:ext>
            </a:extLst>
          </p:cNvPr>
          <p:cNvCxnSpPr/>
          <p:nvPr/>
        </p:nvCxnSpPr>
        <p:spPr>
          <a:xfrm>
            <a:off x="5405931" y="1573592"/>
            <a:ext cx="0" cy="4696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006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259C18-75E3-9BC9-C6AB-40CA6EE3C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A84D624-9D32-480A-F419-727977B794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6BB52EFD-BABC-7C23-00B7-1B2782AE59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" b="-1"/>
          <a:stretch/>
        </p:blipFill>
        <p:spPr>
          <a:xfrm>
            <a:off x="10892444" y="5509597"/>
            <a:ext cx="962891" cy="76035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9C2BCE9-1CAA-E131-424E-CB85F6ECC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01CC76-00D3-5C93-AB2B-6528E4742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039AFE-D0E2-953E-4E4F-3996BBF2C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86" y="853878"/>
            <a:ext cx="10348411" cy="7603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2BEB7B9-6B93-7558-E9EE-6EDF9A8A3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486" y="1852897"/>
            <a:ext cx="6449325" cy="7144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83F96A-549A-D47F-9526-ED0BBDBDFEF1}"/>
              </a:ext>
            </a:extLst>
          </p:cNvPr>
          <p:cNvSpPr txBox="1"/>
          <p:nvPr/>
        </p:nvSpPr>
        <p:spPr>
          <a:xfrm>
            <a:off x="1122218" y="3105520"/>
            <a:ext cx="77058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위와 같은 형태의 어떤 프로토콜</a:t>
            </a:r>
            <a:r>
              <a:rPr lang="en-US" altLang="ko-KR" sz="2400" b="1" dirty="0"/>
              <a:t>(https, http) </a:t>
            </a:r>
            <a:r>
              <a:rPr lang="ko-KR" altLang="en-US" sz="2400" b="1" dirty="0"/>
              <a:t>형태로 구성 되어야 함</a:t>
            </a:r>
            <a:r>
              <a:rPr lang="en-US" altLang="ko-KR" sz="2400" b="1" dirty="0"/>
              <a:t>.</a:t>
            </a:r>
          </a:p>
          <a:p>
            <a:endParaRPr lang="en-US" altLang="ko-KR" sz="2400" b="1" dirty="0"/>
          </a:p>
          <a:p>
            <a:r>
              <a:rPr lang="ko-KR" altLang="en-US" sz="2400" b="1" dirty="0"/>
              <a:t>즉</a:t>
            </a:r>
            <a:r>
              <a:rPr lang="en-US" altLang="ko-KR" sz="2400" b="1" dirty="0"/>
              <a:t>,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URL, URI </a:t>
            </a:r>
            <a:r>
              <a:rPr lang="ko-KR" altLang="en-US" sz="2400" b="1" dirty="0"/>
              <a:t>형태로 만들어 줘야 함</a:t>
            </a:r>
          </a:p>
        </p:txBody>
      </p:sp>
    </p:spTree>
    <p:extLst>
      <p:ext uri="{BB962C8B-B14F-4D97-AF65-F5344CB8AC3E}">
        <p14:creationId xmlns:p14="http://schemas.microsoft.com/office/powerpoint/2010/main" val="620739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948A1DC6-0CD1-69B5-C4CB-D5DF887815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" b="-1"/>
          <a:stretch/>
        </p:blipFill>
        <p:spPr>
          <a:xfrm>
            <a:off x="10892444" y="5509597"/>
            <a:ext cx="962891" cy="76035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11ABC0-D35C-EB4D-AC82-D7EFD5143690}"/>
              </a:ext>
            </a:extLst>
          </p:cNvPr>
          <p:cNvSpPr/>
          <p:nvPr/>
        </p:nvSpPr>
        <p:spPr>
          <a:xfrm>
            <a:off x="780175" y="804672"/>
            <a:ext cx="10182870" cy="47044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상징, 로고, 그래픽, 스크린샷이(가) 표시된 사진&#10;&#10;자동 생성된 설명">
            <a:extLst>
              <a:ext uri="{FF2B5EF4-FFF2-40B4-BE49-F238E27FC236}">
                <a16:creationId xmlns:a16="http://schemas.microsoft.com/office/drawing/2014/main" id="{C0F5C446-E1DC-A1F0-08CF-3B9BFFA170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019" y="1901892"/>
            <a:ext cx="2052129" cy="2085304"/>
          </a:xfrm>
          <a:prstGeom prst="rect">
            <a:avLst/>
          </a:prstGeom>
        </p:spPr>
      </p:pic>
      <p:pic>
        <p:nvPicPr>
          <p:cNvPr id="17" name="그림 16" descr="그래픽, 로고, 클립아트, 그래픽 디자인이(가) 표시된 사진&#10;&#10;자동 생성된 설명">
            <a:extLst>
              <a:ext uri="{FF2B5EF4-FFF2-40B4-BE49-F238E27FC236}">
                <a16:creationId xmlns:a16="http://schemas.microsoft.com/office/drawing/2014/main" id="{1DE45ABA-1638-2B36-9807-EFAD82C2FE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960" y="2088254"/>
            <a:ext cx="2180350" cy="1712580"/>
          </a:xfrm>
          <a:prstGeom prst="rect">
            <a:avLst/>
          </a:prstGeom>
        </p:spPr>
      </p:pic>
      <p:pic>
        <p:nvPicPr>
          <p:cNvPr id="19" name="그림 18" descr="그림, 텍스트, 디자인, 일러스트레이션이(가) 표시된 사진&#10;&#10;자동 생성된 설명">
            <a:extLst>
              <a:ext uri="{FF2B5EF4-FFF2-40B4-BE49-F238E27FC236}">
                <a16:creationId xmlns:a16="http://schemas.microsoft.com/office/drawing/2014/main" id="{DCCAFCE7-3D73-8D68-2A51-ACF80FDF83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11" y="2183412"/>
            <a:ext cx="1519219" cy="1522264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36D2A24-51A8-7C5C-3743-B3691904AD5C}"/>
              </a:ext>
            </a:extLst>
          </p:cNvPr>
          <p:cNvCxnSpPr>
            <a:cxnSpLocks/>
          </p:cNvCxnSpPr>
          <p:nvPr/>
        </p:nvCxnSpPr>
        <p:spPr>
          <a:xfrm>
            <a:off x="2733789" y="2919116"/>
            <a:ext cx="16348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1FC3A44-5C7B-7DF4-7E09-916CCC9BC330}"/>
              </a:ext>
            </a:extLst>
          </p:cNvPr>
          <p:cNvCxnSpPr>
            <a:cxnSpLocks/>
          </p:cNvCxnSpPr>
          <p:nvPr/>
        </p:nvCxnSpPr>
        <p:spPr>
          <a:xfrm>
            <a:off x="6875069" y="2919116"/>
            <a:ext cx="1667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37E036E-5967-00B4-E405-123572919D53}"/>
              </a:ext>
            </a:extLst>
          </p:cNvPr>
          <p:cNvSpPr txBox="1"/>
          <p:nvPr/>
        </p:nvSpPr>
        <p:spPr>
          <a:xfrm>
            <a:off x="3054263" y="2592082"/>
            <a:ext cx="10746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Server setup</a:t>
            </a:r>
            <a:endParaRPr lang="ko-KR" altLang="en-US" sz="11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BD8206-2ECD-43E0-E677-B239C36D998A}"/>
              </a:ext>
            </a:extLst>
          </p:cNvPr>
          <p:cNvSpPr txBox="1"/>
          <p:nvPr/>
        </p:nvSpPr>
        <p:spPr>
          <a:xfrm>
            <a:off x="6978207" y="2550095"/>
            <a:ext cx="14613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Cloud Deployment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801690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948A1DC6-0CD1-69B5-C4CB-D5DF887815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" b="-1"/>
          <a:stretch/>
        </p:blipFill>
        <p:spPr>
          <a:xfrm>
            <a:off x="10892444" y="5509597"/>
            <a:ext cx="962891" cy="76035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1F15E91-B706-2A56-F136-9419C8E1F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165" y="1278322"/>
            <a:ext cx="4720450" cy="23132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7E3F650-FC94-D657-F4A4-3037DF73FF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9554" y="2418576"/>
            <a:ext cx="4535189" cy="2959331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A7142B5-C0FA-A0A6-DF3B-60E211F51DB5}"/>
              </a:ext>
            </a:extLst>
          </p:cNvPr>
          <p:cNvCxnSpPr/>
          <p:nvPr/>
        </p:nvCxnSpPr>
        <p:spPr>
          <a:xfrm>
            <a:off x="5427330" y="3141466"/>
            <a:ext cx="800793" cy="822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280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97CFEE-B9A0-3671-FADC-F3FB301F4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23F79BC-A0D4-7289-1F59-5C061E0CE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2C78C9D4-6321-640D-5C0A-62C4A909A3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" b="-1"/>
          <a:stretch/>
        </p:blipFill>
        <p:spPr>
          <a:xfrm>
            <a:off x="10892444" y="5509597"/>
            <a:ext cx="962891" cy="76035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BD30CDF-7D6E-E714-421D-4A69AD265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FC06C31-4E83-5A2D-04AE-BB41B5246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1FE7F6-F570-73A1-4E4C-6A262E4A6388}"/>
              </a:ext>
            </a:extLst>
          </p:cNvPr>
          <p:cNvSpPr txBox="1"/>
          <p:nvPr/>
        </p:nvSpPr>
        <p:spPr>
          <a:xfrm>
            <a:off x="914400" y="628300"/>
            <a:ext cx="81710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깃허브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 err="1"/>
              <a:t>Cloud_Deployment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파일 </a:t>
            </a:r>
            <a:r>
              <a:rPr lang="en-US" altLang="ko-KR" sz="2000" b="1" dirty="0"/>
              <a:t>clone.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A5DC2D-890F-9CED-10A4-A7A9162CA765}"/>
              </a:ext>
            </a:extLst>
          </p:cNvPr>
          <p:cNvSpPr txBox="1"/>
          <p:nvPr/>
        </p:nvSpPr>
        <p:spPr>
          <a:xfrm>
            <a:off x="914400" y="2148591"/>
            <a:ext cx="691286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터미널에</a:t>
            </a:r>
            <a:r>
              <a:rPr lang="en-US" altLang="ko-KR" sz="2000" b="1" dirty="0"/>
              <a:t>,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&gt;&gt; docker build –t _____________:latest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.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&gt;&gt; docker tag ____________________:latest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&gt;&gt; docker push __________________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&gt;&gt; docker run –p 5000:5000 _______________________</a:t>
            </a:r>
          </a:p>
          <a:p>
            <a:endParaRPr lang="en-US" altLang="ko-KR" sz="2000" b="1" dirty="0"/>
          </a:p>
          <a:p>
            <a:r>
              <a:rPr lang="ko-KR" altLang="en-US" sz="2000" b="1" dirty="0"/>
              <a:t>입력하고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로컬에서 잘 돌아가는지 실험해볼 것</a:t>
            </a:r>
            <a:r>
              <a:rPr lang="en-US" altLang="ko-KR" sz="2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3805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948A1DC6-0CD1-69B5-C4CB-D5DF887815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" b="-1"/>
          <a:stretch/>
        </p:blipFill>
        <p:spPr>
          <a:xfrm>
            <a:off x="10892444" y="5509597"/>
            <a:ext cx="962891" cy="76035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2BEE05-562B-9702-C640-1C249EA7F9F2}"/>
              </a:ext>
            </a:extLst>
          </p:cNvPr>
          <p:cNvSpPr txBox="1"/>
          <p:nvPr/>
        </p:nvSpPr>
        <p:spPr>
          <a:xfrm>
            <a:off x="1063055" y="1748339"/>
            <a:ext cx="9670695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err="1"/>
              <a:t>여기까지가</a:t>
            </a:r>
            <a:endParaRPr lang="en-US" altLang="ko-KR" sz="2300" b="1" dirty="0"/>
          </a:p>
          <a:p>
            <a:endParaRPr lang="en-US" altLang="ko-KR" sz="2300" b="1" dirty="0"/>
          </a:p>
          <a:p>
            <a:r>
              <a:rPr lang="ko-KR" altLang="en-US" sz="2300" b="1" dirty="0"/>
              <a:t>서버 구축하고</a:t>
            </a:r>
            <a:r>
              <a:rPr lang="en-US" altLang="ko-KR" sz="2300" b="1" dirty="0"/>
              <a:t>,</a:t>
            </a:r>
          </a:p>
          <a:p>
            <a:endParaRPr lang="en-US" altLang="ko-KR" sz="2300" b="1" dirty="0"/>
          </a:p>
          <a:p>
            <a:r>
              <a:rPr lang="ko-KR" altLang="en-US" sz="2300" b="1" dirty="0" err="1"/>
              <a:t>도커</a:t>
            </a:r>
            <a:r>
              <a:rPr lang="ko-KR" altLang="en-US" sz="2300" b="1" dirty="0"/>
              <a:t> 컨테이너 생성하고</a:t>
            </a:r>
            <a:r>
              <a:rPr lang="en-US" altLang="ko-KR" sz="2300" b="1" dirty="0"/>
              <a:t>,</a:t>
            </a:r>
          </a:p>
          <a:p>
            <a:endParaRPr lang="en-US" altLang="ko-KR" sz="2300" b="1" dirty="0"/>
          </a:p>
          <a:p>
            <a:r>
              <a:rPr lang="ko-KR" altLang="en-US" sz="2300" b="1" dirty="0" err="1"/>
              <a:t>도커</a:t>
            </a:r>
            <a:r>
              <a:rPr lang="ko-KR" altLang="en-US" sz="2300" b="1" dirty="0"/>
              <a:t> 이미지 빌드 한 것</a:t>
            </a:r>
            <a:r>
              <a:rPr lang="en-US" altLang="ko-KR" sz="2300" b="1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317624-EF92-D49C-0FB7-963771956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402" y="1747912"/>
            <a:ext cx="5057544" cy="21144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5B3809-EBFE-C747-523A-A089F40739D4}"/>
              </a:ext>
            </a:extLst>
          </p:cNvPr>
          <p:cNvSpPr txBox="1"/>
          <p:nvPr/>
        </p:nvSpPr>
        <p:spPr>
          <a:xfrm>
            <a:off x="6013039" y="4556835"/>
            <a:ext cx="7154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이제 남은 건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클라우드 배포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47003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948A1DC6-0CD1-69B5-C4CB-D5DF887815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" b="-1"/>
          <a:stretch/>
        </p:blipFill>
        <p:spPr>
          <a:xfrm>
            <a:off x="10892444" y="5509597"/>
            <a:ext cx="962891" cy="76035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E7BE76-BFA0-3AB4-127F-C8438EB2646D}"/>
              </a:ext>
            </a:extLst>
          </p:cNvPr>
          <p:cNvSpPr txBox="1"/>
          <p:nvPr/>
        </p:nvSpPr>
        <p:spPr>
          <a:xfrm>
            <a:off x="1060705" y="1099600"/>
            <a:ext cx="8478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무료 크레딧 받아놓은 </a:t>
            </a:r>
            <a:r>
              <a:rPr lang="en-US" altLang="ko-KR" sz="2400" b="1" dirty="0"/>
              <a:t>GCP </a:t>
            </a:r>
            <a:r>
              <a:rPr lang="en-US" altLang="ko-KR" sz="2400" b="1" dirty="0" err="1"/>
              <a:t>VM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인스턴스 들어갈 것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98B942-D833-1FA0-6CF0-EBEF30E8E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535" y="2436422"/>
            <a:ext cx="9168938" cy="219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221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948A1DC6-0CD1-69B5-C4CB-D5DF887815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" b="-1"/>
          <a:stretch/>
        </p:blipFill>
        <p:spPr>
          <a:xfrm>
            <a:off x="10892444" y="5509597"/>
            <a:ext cx="962891" cy="76035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EC513D-4425-C51C-06B9-576E9304D910}"/>
              </a:ext>
            </a:extLst>
          </p:cNvPr>
          <p:cNvSpPr txBox="1"/>
          <p:nvPr/>
        </p:nvSpPr>
        <p:spPr>
          <a:xfrm>
            <a:off x="1087443" y="676632"/>
            <a:ext cx="756391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/>
              <a:t>인스턴스 만들기 클릭</a:t>
            </a:r>
            <a:r>
              <a:rPr lang="en-US" altLang="ko-KR" sz="2300" b="1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F63A7D-77FD-1393-2C69-C55B0B185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32" y="1462850"/>
            <a:ext cx="7074131" cy="368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693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3180</TotalTime>
  <Words>354</Words>
  <Application>Microsoft Office PowerPoint</Application>
  <PresentationFormat>와이드스크린</PresentationFormat>
  <Paragraphs>124</Paragraphs>
  <Slides>21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류창훈</dc:creator>
  <cp:lastModifiedBy>류창훈</cp:lastModifiedBy>
  <cp:revision>35</cp:revision>
  <dcterms:created xsi:type="dcterms:W3CDTF">2023-11-12T10:46:43Z</dcterms:created>
  <dcterms:modified xsi:type="dcterms:W3CDTF">2024-02-10T12:49:34Z</dcterms:modified>
</cp:coreProperties>
</file>