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85388" cy="5761038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2" d="100"/>
          <a:sy n="192" d="100"/>
        </p:scale>
        <p:origin x="32" y="-552"/>
      </p:cViewPr>
      <p:guideLst>
        <p:guide orient="horz" pos="1815"/>
        <p:guide pos="31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404" y="1789657"/>
            <a:ext cx="8572580" cy="1234889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512808" y="3264589"/>
            <a:ext cx="7059772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3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74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11906" y="230710"/>
            <a:ext cx="2269213" cy="4915552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4269" y="230710"/>
            <a:ext cx="6639547" cy="4915552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5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7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677" y="3702002"/>
            <a:ext cx="8572580" cy="11442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6677" y="2441773"/>
            <a:ext cx="857258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7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4270" y="1344243"/>
            <a:ext cx="44543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26740" y="1344243"/>
            <a:ext cx="44543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270" y="1289568"/>
            <a:ext cx="4456131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4270" y="1826996"/>
            <a:ext cx="4456131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23240" y="1289568"/>
            <a:ext cx="4457881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23240" y="1826996"/>
            <a:ext cx="4457881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7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9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8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271" y="229376"/>
            <a:ext cx="3318024" cy="976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3106" y="229375"/>
            <a:ext cx="5638012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4271" y="1205551"/>
            <a:ext cx="3318024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0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807" y="4032727"/>
            <a:ext cx="6051233" cy="47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6807" y="514759"/>
            <a:ext cx="6051233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6807" y="4508814"/>
            <a:ext cx="6051233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04270" y="230708"/>
            <a:ext cx="9076849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270" y="1344243"/>
            <a:ext cx="9076849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04270" y="5339631"/>
            <a:ext cx="23532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F07E-94A8-3E45-A25A-D7AA252360FE}" type="datetimeFigureOut">
              <a:rPr lang="nl-NL" smtClean="0"/>
              <a:t>12/14/16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45841" y="5339631"/>
            <a:ext cx="319370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227862" y="5339631"/>
            <a:ext cx="23532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7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hoek 96"/>
          <p:cNvSpPr/>
          <p:nvPr/>
        </p:nvSpPr>
        <p:spPr>
          <a:xfrm>
            <a:off x="676401" y="845818"/>
            <a:ext cx="1406306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SMILE</a:t>
            </a:r>
          </a:p>
        </p:txBody>
      </p:sp>
      <p:sp>
        <p:nvSpPr>
          <p:cNvPr id="98" name="Rechthoek 97"/>
          <p:cNvSpPr/>
          <p:nvPr/>
        </p:nvSpPr>
        <p:spPr>
          <a:xfrm>
            <a:off x="676401" y="144194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build</a:t>
            </a:r>
          </a:p>
        </p:txBody>
      </p:sp>
      <p:sp>
        <p:nvSpPr>
          <p:cNvPr id="99" name="Rechthoek 98"/>
          <p:cNvSpPr/>
          <p:nvPr/>
        </p:nvSpPr>
        <p:spPr>
          <a:xfrm>
            <a:off x="676401" y="195179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fundamentals</a:t>
            </a:r>
          </a:p>
        </p:txBody>
      </p:sp>
      <p:sp>
        <p:nvSpPr>
          <p:cNvPr id="100" name="Rechthoek 99"/>
          <p:cNvSpPr/>
          <p:nvPr/>
        </p:nvSpPr>
        <p:spPr>
          <a:xfrm>
            <a:off x="8290990" y="2461654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doxstyle</a:t>
            </a:r>
            <a:endParaRPr lang="en-US" sz="1600" dirty="0" smtClean="0"/>
          </a:p>
        </p:txBody>
      </p:sp>
      <p:sp>
        <p:nvSpPr>
          <p:cNvPr id="101" name="Rechthoek 100"/>
          <p:cNvSpPr/>
          <p:nvPr/>
        </p:nvSpPr>
        <p:spPr>
          <a:xfrm>
            <a:off x="676401" y="2461654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chema</a:t>
            </a:r>
          </a:p>
        </p:txBody>
      </p:sp>
      <p:sp>
        <p:nvSpPr>
          <p:cNvPr id="102" name="Rechthoek 101"/>
          <p:cNvSpPr/>
          <p:nvPr/>
        </p:nvSpPr>
        <p:spPr>
          <a:xfrm>
            <a:off x="676401" y="297150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serialize</a:t>
            </a:r>
          </a:p>
        </p:txBody>
      </p:sp>
      <p:sp>
        <p:nvSpPr>
          <p:cNvPr id="103" name="Rechthoek 102"/>
          <p:cNvSpPr/>
          <p:nvPr/>
        </p:nvSpPr>
        <p:spPr>
          <a:xfrm>
            <a:off x="676401" y="4501073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shapes</a:t>
            </a:r>
          </a:p>
        </p:txBody>
      </p:sp>
      <p:sp>
        <p:nvSpPr>
          <p:cNvPr id="104" name="Rechthoek 103"/>
          <p:cNvSpPr/>
          <p:nvPr/>
        </p:nvSpPr>
        <p:spPr>
          <a:xfrm>
            <a:off x="676401" y="399121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smiletool</a:t>
            </a:r>
            <a:endParaRPr lang="en-US" sz="1600" dirty="0" smtClean="0"/>
          </a:p>
        </p:txBody>
      </p:sp>
      <p:sp>
        <p:nvSpPr>
          <p:cNvPr id="105" name="Rechthoek 104"/>
          <p:cNvSpPr/>
          <p:nvPr/>
        </p:nvSpPr>
        <p:spPr>
          <a:xfrm>
            <a:off x="6387087" y="1439187"/>
            <a:ext cx="1406648" cy="313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</a:p>
        </p:txBody>
      </p:sp>
      <p:sp>
        <p:nvSpPr>
          <p:cNvPr id="106" name="Rechthoek 105"/>
          <p:cNvSpPr/>
          <p:nvPr/>
        </p:nvSpPr>
        <p:spPr>
          <a:xfrm>
            <a:off x="8290991" y="845818"/>
            <a:ext cx="1406648" cy="313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Docs</a:t>
            </a:r>
          </a:p>
        </p:txBody>
      </p:sp>
      <p:sp>
        <p:nvSpPr>
          <p:cNvPr id="107" name="Rechthoek 106"/>
          <p:cNvSpPr/>
          <p:nvPr/>
        </p:nvSpPr>
        <p:spPr>
          <a:xfrm>
            <a:off x="2579963" y="845818"/>
            <a:ext cx="1406306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SKIRT</a:t>
            </a:r>
          </a:p>
        </p:txBody>
      </p:sp>
      <p:sp>
        <p:nvSpPr>
          <p:cNvPr id="108" name="Rechthoek 107"/>
          <p:cNvSpPr/>
          <p:nvPr/>
        </p:nvSpPr>
        <p:spPr>
          <a:xfrm>
            <a:off x="4483525" y="845818"/>
            <a:ext cx="1406306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FitSKIRT</a:t>
            </a:r>
            <a:endParaRPr lang="en-US" sz="1600" dirty="0" smtClean="0"/>
          </a:p>
        </p:txBody>
      </p:sp>
      <p:sp>
        <p:nvSpPr>
          <p:cNvPr id="109" name="Rechthoek 108"/>
          <p:cNvSpPr/>
          <p:nvPr/>
        </p:nvSpPr>
        <p:spPr>
          <a:xfrm>
            <a:off x="676401" y="274154"/>
            <a:ext cx="9021238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SKIRTproject</a:t>
            </a:r>
            <a:endParaRPr lang="en-US" sz="1600" b="1" dirty="0" smtClean="0"/>
          </a:p>
        </p:txBody>
      </p:sp>
      <p:sp>
        <p:nvSpPr>
          <p:cNvPr id="110" name="Rechthoek 109"/>
          <p:cNvSpPr/>
          <p:nvPr/>
        </p:nvSpPr>
        <p:spPr>
          <a:xfrm>
            <a:off x="2579963" y="195179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fitsio</a:t>
            </a:r>
            <a:endParaRPr lang="en-US" sz="1600" dirty="0" smtClean="0"/>
          </a:p>
        </p:txBody>
      </p:sp>
      <p:sp>
        <p:nvSpPr>
          <p:cNvPr id="111" name="Rechthoek 110"/>
          <p:cNvSpPr/>
          <p:nvPr/>
        </p:nvSpPr>
        <p:spPr>
          <a:xfrm>
            <a:off x="2579963" y="1441944"/>
            <a:ext cx="1406306" cy="313367"/>
          </a:xfrm>
          <a:prstGeom prst="rect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</a:p>
        </p:txBody>
      </p:sp>
      <p:sp>
        <p:nvSpPr>
          <p:cNvPr id="112" name="Rechthoek 111"/>
          <p:cNvSpPr/>
          <p:nvPr/>
        </p:nvSpPr>
        <p:spPr>
          <a:xfrm>
            <a:off x="4483525" y="1439187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galib</a:t>
            </a:r>
            <a:endParaRPr lang="en-US" sz="1600" dirty="0" smtClean="0"/>
          </a:p>
        </p:txBody>
      </p:sp>
      <p:sp>
        <p:nvSpPr>
          <p:cNvPr id="113" name="Rechthoek 112"/>
          <p:cNvSpPr/>
          <p:nvPr/>
        </p:nvSpPr>
        <p:spPr>
          <a:xfrm>
            <a:off x="4483525" y="2455596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core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4483525" y="2965451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4483525" y="1945741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convolution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2579963" y="297150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mpi</a:t>
            </a:r>
            <a:endParaRPr lang="en-US" sz="1600" dirty="0" smtClean="0"/>
          </a:p>
        </p:txBody>
      </p:sp>
      <p:sp>
        <p:nvSpPr>
          <p:cNvPr id="117" name="Rechthoek 116"/>
          <p:cNvSpPr/>
          <p:nvPr/>
        </p:nvSpPr>
        <p:spPr>
          <a:xfrm>
            <a:off x="2579963" y="399121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core</a:t>
            </a:r>
          </a:p>
        </p:txBody>
      </p:sp>
      <p:sp>
        <p:nvSpPr>
          <p:cNvPr id="118" name="Rechthoek 117"/>
          <p:cNvSpPr/>
          <p:nvPr/>
        </p:nvSpPr>
        <p:spPr>
          <a:xfrm>
            <a:off x="2579963" y="4501073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</a:p>
        </p:txBody>
      </p:sp>
      <p:sp>
        <p:nvSpPr>
          <p:cNvPr id="119" name="Rechthoek 118"/>
          <p:cNvSpPr/>
          <p:nvPr/>
        </p:nvSpPr>
        <p:spPr>
          <a:xfrm>
            <a:off x="2579963" y="246165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</a:t>
            </a:r>
            <a:r>
              <a:rPr lang="en-US" sz="1600" dirty="0" err="1" smtClean="0"/>
              <a:t>oro</a:t>
            </a:r>
            <a:endParaRPr lang="en-US" sz="1600" dirty="0" smtClean="0"/>
          </a:p>
        </p:txBody>
      </p:sp>
      <p:sp>
        <p:nvSpPr>
          <p:cNvPr id="120" name="Rechthoek 119"/>
          <p:cNvSpPr/>
          <p:nvPr/>
        </p:nvSpPr>
        <p:spPr>
          <a:xfrm>
            <a:off x="2579963" y="348136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utils</a:t>
            </a:r>
            <a:endParaRPr lang="en-US" sz="1600" dirty="0" smtClean="0"/>
          </a:p>
        </p:txBody>
      </p:sp>
      <p:sp>
        <p:nvSpPr>
          <p:cNvPr id="121" name="Rechthoek 120"/>
          <p:cNvSpPr/>
          <p:nvPr/>
        </p:nvSpPr>
        <p:spPr>
          <a:xfrm>
            <a:off x="676401" y="3481364"/>
            <a:ext cx="1406648" cy="313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wizard</a:t>
            </a:r>
          </a:p>
        </p:txBody>
      </p:sp>
      <p:sp>
        <p:nvSpPr>
          <p:cNvPr id="122" name="Rechthoek 121"/>
          <p:cNvSpPr/>
          <p:nvPr/>
        </p:nvSpPr>
        <p:spPr>
          <a:xfrm>
            <a:off x="6387087" y="845818"/>
            <a:ext cx="1406648" cy="313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MakeUp</a:t>
            </a:r>
            <a:endParaRPr lang="en-US" sz="1600" dirty="0" smtClean="0"/>
          </a:p>
        </p:txBody>
      </p:sp>
      <p:sp>
        <p:nvSpPr>
          <p:cNvPr id="123" name="Rechthoek 122"/>
          <p:cNvSpPr/>
          <p:nvPr/>
        </p:nvSpPr>
        <p:spPr>
          <a:xfrm>
            <a:off x="8290991" y="1439187"/>
            <a:ext cx="1406648" cy="313367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templates</a:t>
            </a:r>
          </a:p>
        </p:txBody>
      </p:sp>
      <p:sp>
        <p:nvSpPr>
          <p:cNvPr id="124" name="Rechthoek 123"/>
          <p:cNvSpPr/>
          <p:nvPr/>
        </p:nvSpPr>
        <p:spPr>
          <a:xfrm>
            <a:off x="8290991" y="1949042"/>
            <a:ext cx="1406648" cy="313367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doxygen</a:t>
            </a:r>
            <a:endParaRPr lang="en-US" sz="1600" dirty="0" smtClean="0"/>
          </a:p>
        </p:txBody>
      </p:sp>
      <p:sp>
        <p:nvSpPr>
          <p:cNvPr id="127" name="Pijl links en omhoog 126"/>
          <p:cNvSpPr/>
          <p:nvPr/>
        </p:nvSpPr>
        <p:spPr>
          <a:xfrm>
            <a:off x="4369394" y="2868345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Ovaal 1"/>
          <p:cNvSpPr/>
          <p:nvPr/>
        </p:nvSpPr>
        <p:spPr>
          <a:xfrm>
            <a:off x="4443628" y="1386388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 links en omhoog 34"/>
          <p:cNvSpPr/>
          <p:nvPr/>
        </p:nvSpPr>
        <p:spPr>
          <a:xfrm>
            <a:off x="4369394" y="2368170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/>
          <p:cNvSpPr/>
          <p:nvPr/>
        </p:nvSpPr>
        <p:spPr>
          <a:xfrm>
            <a:off x="2528773" y="1896243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2528773" y="2406098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 links en omhoog 38"/>
          <p:cNvSpPr/>
          <p:nvPr/>
        </p:nvSpPr>
        <p:spPr>
          <a:xfrm>
            <a:off x="2454539" y="390379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ijl links en omhoog 39"/>
          <p:cNvSpPr/>
          <p:nvPr/>
        </p:nvSpPr>
        <p:spPr>
          <a:xfrm>
            <a:off x="2454539" y="441364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 links en omhoog 40"/>
          <p:cNvSpPr/>
          <p:nvPr/>
        </p:nvSpPr>
        <p:spPr>
          <a:xfrm>
            <a:off x="566049" y="390379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Pijl links en omhoog 41"/>
          <p:cNvSpPr/>
          <p:nvPr/>
        </p:nvSpPr>
        <p:spPr>
          <a:xfrm>
            <a:off x="566049" y="441364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ijl links en omhoog 42"/>
          <p:cNvSpPr/>
          <p:nvPr/>
        </p:nvSpPr>
        <p:spPr>
          <a:xfrm>
            <a:off x="566049" y="339797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Pijl links en omhoog 43"/>
          <p:cNvSpPr/>
          <p:nvPr/>
        </p:nvSpPr>
        <p:spPr>
          <a:xfrm>
            <a:off x="566049" y="287513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Pijl links en omhoog 44"/>
          <p:cNvSpPr/>
          <p:nvPr/>
        </p:nvSpPr>
        <p:spPr>
          <a:xfrm>
            <a:off x="566049" y="2362735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jl omhoog 2"/>
          <p:cNvSpPr/>
          <p:nvPr/>
        </p:nvSpPr>
        <p:spPr>
          <a:xfrm rot="18787288">
            <a:off x="2510260" y="3405139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Pijl omhoog 46"/>
          <p:cNvSpPr/>
          <p:nvPr/>
        </p:nvSpPr>
        <p:spPr>
          <a:xfrm rot="18787288">
            <a:off x="8226470" y="2388187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Pijl links en omhoog 48"/>
          <p:cNvSpPr/>
          <p:nvPr/>
        </p:nvSpPr>
        <p:spPr>
          <a:xfrm>
            <a:off x="6265710" y="135855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/>
          <p:cNvSpPr/>
          <p:nvPr/>
        </p:nvSpPr>
        <p:spPr>
          <a:xfrm>
            <a:off x="625211" y="1896243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/>
          <p:cNvSpPr/>
          <p:nvPr/>
        </p:nvSpPr>
        <p:spPr>
          <a:xfrm>
            <a:off x="625211" y="1386388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Uitstel 3"/>
          <p:cNvSpPr/>
          <p:nvPr/>
        </p:nvSpPr>
        <p:spPr>
          <a:xfrm>
            <a:off x="3909665" y="4445163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Uitstel 52"/>
          <p:cNvSpPr/>
          <p:nvPr/>
        </p:nvSpPr>
        <p:spPr>
          <a:xfrm>
            <a:off x="1995762" y="4440064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Uitstel 53"/>
          <p:cNvSpPr/>
          <p:nvPr/>
        </p:nvSpPr>
        <p:spPr>
          <a:xfrm>
            <a:off x="1995762" y="3935309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Uitstel 54"/>
          <p:cNvSpPr/>
          <p:nvPr/>
        </p:nvSpPr>
        <p:spPr>
          <a:xfrm>
            <a:off x="5813227" y="2909541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Uitstel 55"/>
          <p:cNvSpPr/>
          <p:nvPr/>
        </p:nvSpPr>
        <p:spPr>
          <a:xfrm>
            <a:off x="7717131" y="1383277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Uitstel 56"/>
          <p:cNvSpPr/>
          <p:nvPr/>
        </p:nvSpPr>
        <p:spPr>
          <a:xfrm>
            <a:off x="9621034" y="2415974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4483525" y="3642956"/>
            <a:ext cx="308884" cy="12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4822041" y="3548565"/>
            <a:ext cx="154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Project or sub-project</a:t>
            </a:r>
            <a:endParaRPr lang="en-US" sz="1200" dirty="0"/>
          </a:p>
        </p:txBody>
      </p:sp>
      <p:sp>
        <p:nvSpPr>
          <p:cNvPr id="61" name="Tekstvak 60"/>
          <p:cNvSpPr txBox="1"/>
          <p:nvPr/>
        </p:nvSpPr>
        <p:spPr>
          <a:xfrm>
            <a:off x="7486435" y="4503011"/>
            <a:ext cx="2153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Depends on MPI, FFT (optional)</a:t>
            </a:r>
            <a:endParaRPr lang="en-US" sz="1200" dirty="0"/>
          </a:p>
        </p:txBody>
      </p:sp>
      <p:sp>
        <p:nvSpPr>
          <p:cNvPr id="62" name="Rechthoek 61"/>
          <p:cNvSpPr/>
          <p:nvPr/>
        </p:nvSpPr>
        <p:spPr>
          <a:xfrm>
            <a:off x="4483525" y="3887836"/>
            <a:ext cx="308884" cy="12790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63" name="Tekstvak 62"/>
          <p:cNvSpPr txBox="1"/>
          <p:nvPr/>
        </p:nvSpPr>
        <p:spPr>
          <a:xfrm>
            <a:off x="4822041" y="3797222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Resources</a:t>
            </a:r>
            <a:endParaRPr lang="en-US" sz="1200" dirty="0"/>
          </a:p>
        </p:txBody>
      </p:sp>
      <p:sp>
        <p:nvSpPr>
          <p:cNvPr id="64" name="Rechthoek 63"/>
          <p:cNvSpPr/>
          <p:nvPr/>
        </p:nvSpPr>
        <p:spPr>
          <a:xfrm>
            <a:off x="4483525" y="4119534"/>
            <a:ext cx="308884" cy="12790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65" name="Tekstvak 64"/>
          <p:cNvSpPr txBox="1"/>
          <p:nvPr/>
        </p:nvSpPr>
        <p:spPr>
          <a:xfrm>
            <a:off x="4822041" y="4033485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Documentation</a:t>
            </a:r>
            <a:endParaRPr lang="en-US" sz="1200" dirty="0"/>
          </a:p>
        </p:txBody>
      </p:sp>
      <p:sp>
        <p:nvSpPr>
          <p:cNvPr id="66" name="Ovaal 65"/>
          <p:cNvSpPr/>
          <p:nvPr/>
        </p:nvSpPr>
        <p:spPr>
          <a:xfrm>
            <a:off x="7314504" y="3659629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/>
          <p:cNvSpPr txBox="1"/>
          <p:nvPr/>
        </p:nvSpPr>
        <p:spPr>
          <a:xfrm>
            <a:off x="7497847" y="3557368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internal dependencies </a:t>
            </a:r>
            <a:endParaRPr lang="en-US" sz="1200" dirty="0"/>
          </a:p>
        </p:txBody>
      </p:sp>
      <p:sp>
        <p:nvSpPr>
          <p:cNvPr id="68" name="Pijl omhoog 67"/>
          <p:cNvSpPr/>
          <p:nvPr/>
        </p:nvSpPr>
        <p:spPr>
          <a:xfrm rot="18787288">
            <a:off x="2510261" y="2897856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" y="3382696"/>
            <a:ext cx="270333" cy="199216"/>
          </a:xfrm>
          <a:prstGeom prst="rect">
            <a:avLst/>
          </a:prstGeom>
        </p:spPr>
      </p:pic>
      <p:pic>
        <p:nvPicPr>
          <p:cNvPr id="72" name="Afbeelding 71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13" y="1339579"/>
            <a:ext cx="270333" cy="199216"/>
          </a:xfrm>
          <a:prstGeom prst="rect">
            <a:avLst/>
          </a:prstGeom>
        </p:spPr>
      </p:pic>
      <p:pic>
        <p:nvPicPr>
          <p:cNvPr id="73" name="Afbeelding 72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4567447"/>
            <a:ext cx="270333" cy="199216"/>
          </a:xfrm>
          <a:prstGeom prst="rect">
            <a:avLst/>
          </a:prstGeom>
        </p:spPr>
      </p:pic>
      <p:sp>
        <p:nvSpPr>
          <p:cNvPr id="74" name="Pijl omhoog 73"/>
          <p:cNvSpPr/>
          <p:nvPr/>
        </p:nvSpPr>
        <p:spPr>
          <a:xfrm rot="18787288">
            <a:off x="7304011" y="3884318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Uitstel 74"/>
          <p:cNvSpPr/>
          <p:nvPr/>
        </p:nvSpPr>
        <p:spPr>
          <a:xfrm>
            <a:off x="4642261" y="4369161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kstvak 75"/>
          <p:cNvSpPr txBox="1"/>
          <p:nvPr/>
        </p:nvSpPr>
        <p:spPr>
          <a:xfrm>
            <a:off x="4822041" y="4274152"/>
            <a:ext cx="86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Executable</a:t>
            </a:r>
            <a:endParaRPr lang="en-US" sz="1200" dirty="0"/>
          </a:p>
        </p:txBody>
      </p:sp>
      <p:sp>
        <p:nvSpPr>
          <p:cNvPr id="77" name="Tekstvak 76"/>
          <p:cNvSpPr txBox="1"/>
          <p:nvPr/>
        </p:nvSpPr>
        <p:spPr>
          <a:xfrm>
            <a:off x="7501062" y="3809516"/>
            <a:ext cx="190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Depends on ‘fundamentals’ </a:t>
            </a:r>
            <a:endParaRPr lang="en-US" sz="1200" dirty="0"/>
          </a:p>
        </p:txBody>
      </p:sp>
      <p:sp>
        <p:nvSpPr>
          <p:cNvPr id="78" name="Tekstvak 77"/>
          <p:cNvSpPr txBox="1"/>
          <p:nvPr/>
        </p:nvSpPr>
        <p:spPr>
          <a:xfrm>
            <a:off x="7493204" y="4073169"/>
            <a:ext cx="202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 non-</a:t>
            </a:r>
            <a:r>
              <a:rPr lang="en-US" sz="1200" dirty="0" err="1" smtClean="0"/>
              <a:t>executables</a:t>
            </a:r>
            <a:r>
              <a:rPr lang="en-US" sz="1200" dirty="0" smtClean="0"/>
              <a:t> above and to the left</a:t>
            </a:r>
            <a:endParaRPr lang="en-US" sz="1200" dirty="0"/>
          </a:p>
        </p:txBody>
      </p:sp>
      <p:sp>
        <p:nvSpPr>
          <p:cNvPr id="79" name="Pijl links en omhoog 78"/>
          <p:cNvSpPr/>
          <p:nvPr/>
        </p:nvSpPr>
        <p:spPr>
          <a:xfrm>
            <a:off x="7275103" y="4144930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2722910" y="2894172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smtClean="0"/>
              <a:t>MPI</a:t>
            </a:r>
            <a:endParaRPr lang="nl-NL" sz="1000" dirty="0"/>
          </a:p>
        </p:txBody>
      </p:sp>
      <p:sp>
        <p:nvSpPr>
          <p:cNvPr id="82" name="Afgeronde rechthoek 81"/>
          <p:cNvSpPr/>
          <p:nvPr/>
        </p:nvSpPr>
        <p:spPr>
          <a:xfrm>
            <a:off x="6794745" y="4568726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smtClean="0"/>
              <a:t>MPI</a:t>
            </a:r>
            <a:endParaRPr lang="nl-NL" sz="1000" dirty="0"/>
          </a:p>
        </p:txBody>
      </p:sp>
      <p:sp>
        <p:nvSpPr>
          <p:cNvPr id="83" name="Afgeronde rechthoek 82"/>
          <p:cNvSpPr/>
          <p:nvPr/>
        </p:nvSpPr>
        <p:spPr>
          <a:xfrm>
            <a:off x="4608297" y="1868304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smtClean="0"/>
              <a:t>FFT</a:t>
            </a:r>
            <a:endParaRPr lang="nl-NL" sz="1000" dirty="0"/>
          </a:p>
        </p:txBody>
      </p:sp>
      <p:sp>
        <p:nvSpPr>
          <p:cNvPr id="84" name="Afgeronde rechthoek 83"/>
          <p:cNvSpPr/>
          <p:nvPr/>
        </p:nvSpPr>
        <p:spPr>
          <a:xfrm>
            <a:off x="7181322" y="4568726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 smtClean="0"/>
              <a:t>FFT</a:t>
            </a:r>
            <a:endParaRPr lang="nl-NL" sz="1000" dirty="0"/>
          </a:p>
        </p:txBody>
      </p:sp>
      <p:sp>
        <p:nvSpPr>
          <p:cNvPr id="85" name="Tekstvak 84"/>
          <p:cNvSpPr txBox="1"/>
          <p:nvPr/>
        </p:nvSpPr>
        <p:spPr>
          <a:xfrm>
            <a:off x="4819633" y="4523525"/>
            <a:ext cx="1788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Depends on </a:t>
            </a:r>
            <a:r>
              <a:rPr lang="en-US" sz="1200" dirty="0" err="1" smtClean="0"/>
              <a:t>Qt</a:t>
            </a:r>
            <a:r>
              <a:rPr lang="en-US" sz="1200" dirty="0"/>
              <a:t> </a:t>
            </a:r>
            <a:r>
              <a:rPr lang="en-US" sz="1200" dirty="0" smtClean="0"/>
              <a:t>(required)</a:t>
            </a:r>
            <a:endParaRPr lang="en-US" sz="1200" dirty="0"/>
          </a:p>
        </p:txBody>
      </p:sp>
      <p:sp>
        <p:nvSpPr>
          <p:cNvPr id="80" name="Pijl omhoog 79"/>
          <p:cNvSpPr/>
          <p:nvPr/>
        </p:nvSpPr>
        <p:spPr>
          <a:xfrm rot="18787288">
            <a:off x="4419006" y="1868714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41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72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Office-thema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Camps</dc:creator>
  <cp:lastModifiedBy>.  </cp:lastModifiedBy>
  <cp:revision>20</cp:revision>
  <dcterms:created xsi:type="dcterms:W3CDTF">2016-12-13T10:15:13Z</dcterms:created>
  <dcterms:modified xsi:type="dcterms:W3CDTF">2016-12-14T13:25:17Z</dcterms:modified>
</cp:coreProperties>
</file>