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1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7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8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51"/>
            <a:ext cx="8229600" cy="5176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0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649"/>
            <a:ext cx="8229600" cy="96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451"/>
            <a:ext cx="8229600" cy="5176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9" r:id="rId5"/>
    <p:sldLayoutId id="2147483658" r:id="rId6"/>
    <p:sldLayoutId id="2147483656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2000"/>
        </a:spcBef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SzPct val="75000"/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SzPct val="75000"/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SzPct val="75000"/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Rechte verbindingslijn 38"/>
          <p:cNvCxnSpPr/>
          <p:nvPr/>
        </p:nvCxnSpPr>
        <p:spPr>
          <a:xfrm flipV="1">
            <a:off x="2472489" y="3272107"/>
            <a:ext cx="0" cy="1710352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05942" y="4348087"/>
            <a:ext cx="792000" cy="226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105942" y="3551128"/>
            <a:ext cx="792000" cy="226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103013" y="2695225"/>
            <a:ext cx="792000" cy="226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6245069" y="3551128"/>
            <a:ext cx="792000" cy="22735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6245069" y="2695225"/>
            <a:ext cx="792000" cy="22735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907079" y="1574278"/>
            <a:ext cx="3319716" cy="3302109"/>
            <a:chOff x="2034652" y="1357448"/>
            <a:chExt cx="3319716" cy="3302109"/>
          </a:xfrm>
        </p:grpSpPr>
        <p:sp>
          <p:nvSpPr>
            <p:cNvPr id="8" name="Rectangle 7"/>
            <p:cNvSpPr/>
            <p:nvPr/>
          </p:nvSpPr>
          <p:spPr>
            <a:xfrm>
              <a:off x="2034652" y="1754188"/>
              <a:ext cx="3319716" cy="2905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887856" y="3508371"/>
              <a:ext cx="264978" cy="369516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87856" y="2486485"/>
              <a:ext cx="264978" cy="369516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-Up Arrow 16"/>
            <p:cNvSpPr/>
            <p:nvPr/>
          </p:nvSpPr>
          <p:spPr>
            <a:xfrm rot="5400000">
              <a:off x="1602255" y="3118660"/>
              <a:ext cx="1872958" cy="605836"/>
            </a:xfrm>
            <a:prstGeom prst="bentUpArrow">
              <a:avLst>
                <a:gd name="adj1" fmla="val 23697"/>
                <a:gd name="adj2" fmla="val 25312"/>
                <a:gd name="adj3" fmla="val 24404"/>
              </a:avLst>
            </a:prstGeom>
            <a:gradFill>
              <a:gsLst>
                <a:gs pos="100000">
                  <a:schemeClr val="dk1">
                    <a:tint val="100000"/>
                    <a:shade val="100000"/>
                    <a:satMod val="130000"/>
                  </a:schemeClr>
                </a:gs>
                <a:gs pos="0">
                  <a:schemeClr val="dk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8092" y="1863825"/>
              <a:ext cx="3106630" cy="621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Serialization and resurrection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8401" y="2876435"/>
              <a:ext cx="2686321" cy="622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Schema and discovery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9927" y="3896159"/>
              <a:ext cx="2384795" cy="622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Fundamentals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34652" y="1357448"/>
              <a:ext cx="33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SMILE C++ library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047673" y="1574278"/>
            <a:ext cx="1764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SMILE utilities</a:t>
            </a:r>
          </a:p>
          <a:p>
            <a:pPr algn="ctr"/>
            <a:r>
              <a:rPr lang="en-US" sz="1200" dirty="0" smtClean="0"/>
              <a:t>(employ ghost items to process data sets)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047673" y="2484030"/>
            <a:ext cx="1764935" cy="63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smiletool</a:t>
            </a:r>
            <a:endParaRPr lang="en-US" dirty="0" smtClean="0"/>
          </a:p>
          <a:p>
            <a:pPr algn="ctr"/>
            <a:r>
              <a:rPr lang="en-US" sz="1200" dirty="0" smtClean="0"/>
              <a:t>(command-line Q&amp;A)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047673" y="3333293"/>
            <a:ext cx="1764935" cy="63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MakeUp</a:t>
            </a:r>
            <a:endParaRPr lang="en-US" dirty="0" smtClean="0"/>
          </a:p>
          <a:p>
            <a:pPr algn="ctr"/>
            <a:r>
              <a:rPr lang="en-US" sz="1200" dirty="0" smtClean="0"/>
              <a:t>(desktop wizard)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047673" y="4182556"/>
            <a:ext cx="1764935" cy="63146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WebMakeUp</a:t>
            </a:r>
            <a:endParaRPr lang="en-US" dirty="0" smtClean="0"/>
          </a:p>
          <a:p>
            <a:pPr algn="ctr"/>
            <a:r>
              <a:rPr lang="en-US" sz="1200" dirty="0" smtClean="0"/>
              <a:t>(browser-based wizard)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262" y="1574278"/>
            <a:ext cx="1836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SMILE clients</a:t>
            </a:r>
          </a:p>
          <a:p>
            <a:pPr algn="ctr"/>
            <a:r>
              <a:rPr lang="en-US" sz="1200" dirty="0" smtClean="0"/>
              <a:t>(resurrect C++ object hierarchy from data set)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38078" y="2484030"/>
            <a:ext cx="1764935" cy="63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hapes</a:t>
            </a:r>
            <a:endParaRPr lang="en-US" dirty="0" smtClean="0"/>
          </a:p>
          <a:p>
            <a:pPr algn="ctr"/>
            <a:r>
              <a:rPr lang="en-US" sz="1200" dirty="0" smtClean="0"/>
              <a:t>(uses ‘shapes’ files)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38078" y="3333293"/>
            <a:ext cx="1764935" cy="63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SKIRT</a:t>
            </a:r>
          </a:p>
          <a:p>
            <a:pPr algn="ctr"/>
            <a:r>
              <a:rPr lang="en-US" sz="1200" dirty="0" smtClean="0"/>
              <a:t>(uses ‘ski’ files)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38078" y="4182556"/>
            <a:ext cx="1764935" cy="63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FitSKIRT</a:t>
            </a:r>
            <a:endParaRPr lang="en-US" dirty="0"/>
          </a:p>
          <a:p>
            <a:pPr algn="ctr"/>
            <a:r>
              <a:rPr lang="en-US" sz="1200" dirty="0"/>
              <a:t>(uses ‘</a:t>
            </a:r>
            <a:r>
              <a:rPr lang="en-US" sz="1200" dirty="0" err="1"/>
              <a:t>fski</a:t>
            </a:r>
            <a:r>
              <a:rPr lang="en-US" sz="1200" dirty="0"/>
              <a:t>’ files</a:t>
            </a:r>
            <a:r>
              <a:rPr lang="en-US" sz="1200" dirty="0" smtClean="0"/>
              <a:t>)</a:t>
            </a:r>
            <a:endParaRPr lang="en-US" dirty="0" smtClean="0"/>
          </a:p>
        </p:txBody>
      </p:sp>
      <p:cxnSp>
        <p:nvCxnSpPr>
          <p:cNvPr id="3" name="Rechte verbindingslijn 2"/>
          <p:cNvCxnSpPr/>
          <p:nvPr/>
        </p:nvCxnSpPr>
        <p:spPr>
          <a:xfrm>
            <a:off x="2482902" y="4982459"/>
            <a:ext cx="4184301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203518" y="3215119"/>
            <a:ext cx="2268971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6705640" y="4053671"/>
            <a:ext cx="2284157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179095" y="1571994"/>
            <a:ext cx="8812974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V="1">
            <a:off x="6667203" y="4053672"/>
            <a:ext cx="0" cy="928787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V="1">
            <a:off x="179095" y="1628246"/>
            <a:ext cx="0" cy="1586873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V="1">
            <a:off x="8989797" y="1574278"/>
            <a:ext cx="0" cy="2440967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79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154</TotalTime>
  <Words>81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.  </dc:creator>
  <cp:keywords/>
  <dc:description/>
  <cp:lastModifiedBy>.  </cp:lastModifiedBy>
  <cp:revision>15</cp:revision>
  <dcterms:created xsi:type="dcterms:W3CDTF">2016-07-15T08:34:01Z</dcterms:created>
  <dcterms:modified xsi:type="dcterms:W3CDTF">2017-03-03T10:25:33Z</dcterms:modified>
  <cp:category/>
</cp:coreProperties>
</file>