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0085388" cy="5761038"/>
  <p:notesSz cx="6858000" cy="9144000"/>
  <p:defaultTextStyle>
    <a:defPPr>
      <a:defRPr lang="nl-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15">
          <p15:clr>
            <a:srgbClr val="A4A3A4"/>
          </p15:clr>
        </p15:guide>
        <p15:guide id="2" pos="317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9"/>
  </p:normalViewPr>
  <p:slideViewPr>
    <p:cSldViewPr snapToGrid="0" snapToObjects="1">
      <p:cViewPr varScale="1">
        <p:scale>
          <a:sx n="156" d="100"/>
          <a:sy n="156" d="100"/>
        </p:scale>
        <p:origin x="200" y="528"/>
      </p:cViewPr>
      <p:guideLst>
        <p:guide orient="horz" pos="1815"/>
        <p:guide pos="3177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6404" y="1789657"/>
            <a:ext cx="8572580" cy="1234889"/>
          </a:xfrm>
        </p:spPr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Subtitel 2"/>
          <p:cNvSpPr>
            <a:spLocks noGrp="1"/>
          </p:cNvSpPr>
          <p:nvPr>
            <p:ph type="subTitle" idx="1"/>
          </p:nvPr>
        </p:nvSpPr>
        <p:spPr>
          <a:xfrm>
            <a:off x="1512808" y="3264589"/>
            <a:ext cx="7059772" cy="14722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de titelstijl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F07E-94A8-3E45-A25A-D7AA252360FE}" type="datetimeFigureOut">
              <a:rPr lang="nl-NL" smtClean="0"/>
              <a:t>17-05-19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D320-24CD-8A40-8A68-D9DD24EF5B3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931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F07E-94A8-3E45-A25A-D7AA252360FE}" type="datetimeFigureOut">
              <a:rPr lang="nl-NL" smtClean="0"/>
              <a:t>17-05-19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D320-24CD-8A40-8A68-D9DD24EF5B3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4741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7311906" y="230710"/>
            <a:ext cx="2269213" cy="4915552"/>
          </a:xfrm>
        </p:spPr>
        <p:txBody>
          <a:bodyPr vert="eaVert"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504269" y="230710"/>
            <a:ext cx="6639547" cy="4915552"/>
          </a:xfrm>
        </p:spPr>
        <p:txBody>
          <a:bodyPr vert="eaVert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F07E-94A8-3E45-A25A-D7AA252360FE}" type="datetimeFigureOut">
              <a:rPr lang="nl-NL" smtClean="0"/>
              <a:t>17-05-19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D320-24CD-8A40-8A68-D9DD24EF5B3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31590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F07E-94A8-3E45-A25A-D7AA252360FE}" type="datetimeFigureOut">
              <a:rPr lang="nl-NL" smtClean="0"/>
              <a:t>17-05-19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D320-24CD-8A40-8A68-D9DD24EF5B3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2742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96677" y="3702002"/>
            <a:ext cx="8572580" cy="1144207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96677" y="2441773"/>
            <a:ext cx="8572580" cy="126022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F07E-94A8-3E45-A25A-D7AA252360FE}" type="datetimeFigureOut">
              <a:rPr lang="nl-NL" smtClean="0"/>
              <a:t>17-05-19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D320-24CD-8A40-8A68-D9DD24EF5B3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8747055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504270" y="1344243"/>
            <a:ext cx="4454379" cy="3802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126740" y="1344243"/>
            <a:ext cx="4454379" cy="38020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F07E-94A8-3E45-A25A-D7AA252360FE}" type="datetimeFigureOut">
              <a:rPr lang="nl-NL" smtClean="0"/>
              <a:t>17-05-19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D320-24CD-8A40-8A68-D9DD24EF5B3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0905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04270" y="1289568"/>
            <a:ext cx="4456131" cy="5374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04270" y="1826996"/>
            <a:ext cx="4456131" cy="33192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5123240" y="1289568"/>
            <a:ext cx="4457881" cy="53743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5123240" y="1826996"/>
            <a:ext cx="4457881" cy="33192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F07E-94A8-3E45-A25A-D7AA252360FE}" type="datetimeFigureOut">
              <a:rPr lang="nl-NL" smtClean="0"/>
              <a:t>17-05-19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D320-24CD-8A40-8A68-D9DD24EF5B3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8780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F07E-94A8-3E45-A25A-D7AA252360FE}" type="datetimeFigureOut">
              <a:rPr lang="nl-NL" smtClean="0"/>
              <a:t>17-05-19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D320-24CD-8A40-8A68-D9DD24EF5B3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6957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F07E-94A8-3E45-A25A-D7AA252360FE}" type="datetimeFigureOut">
              <a:rPr lang="nl-NL" smtClean="0"/>
              <a:t>17-05-19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D320-24CD-8A40-8A68-D9DD24EF5B3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49819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04271" y="229376"/>
            <a:ext cx="3318024" cy="9761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943106" y="229375"/>
            <a:ext cx="5638012" cy="491688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504271" y="1205551"/>
            <a:ext cx="3318024" cy="39407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F07E-94A8-3E45-A25A-D7AA252360FE}" type="datetimeFigureOut">
              <a:rPr lang="nl-NL" smtClean="0"/>
              <a:t>17-05-19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D320-24CD-8A40-8A68-D9DD24EF5B3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1026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976807" y="4032727"/>
            <a:ext cx="6051233" cy="4760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976807" y="514759"/>
            <a:ext cx="6051233" cy="34566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976807" y="4508814"/>
            <a:ext cx="6051233" cy="67612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F07E-94A8-3E45-A25A-D7AA252360FE}" type="datetimeFigureOut">
              <a:rPr lang="nl-NL" smtClean="0"/>
              <a:t>17-05-19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8D320-24CD-8A40-8A68-D9DD24EF5B3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130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04270" y="230708"/>
            <a:ext cx="9076849" cy="9601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04270" y="1344243"/>
            <a:ext cx="9076849" cy="38020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504270" y="5339631"/>
            <a:ext cx="2353257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8F07E-94A8-3E45-A25A-D7AA252360FE}" type="datetimeFigureOut">
              <a:rPr lang="nl-NL" smtClean="0"/>
              <a:t>17-05-19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445841" y="5339631"/>
            <a:ext cx="3193706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7227862" y="5339631"/>
            <a:ext cx="2353257" cy="306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8D320-24CD-8A40-8A68-D9DD24EF5B3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4702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hthoek 96"/>
          <p:cNvSpPr/>
          <p:nvPr/>
        </p:nvSpPr>
        <p:spPr>
          <a:xfrm>
            <a:off x="676401" y="845818"/>
            <a:ext cx="1406306" cy="3133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SMILE</a:t>
            </a:r>
          </a:p>
        </p:txBody>
      </p:sp>
      <p:sp>
        <p:nvSpPr>
          <p:cNvPr id="98" name="Rechthoek 97"/>
          <p:cNvSpPr/>
          <p:nvPr/>
        </p:nvSpPr>
        <p:spPr>
          <a:xfrm>
            <a:off x="676401" y="1441944"/>
            <a:ext cx="1406306" cy="313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build</a:t>
            </a:r>
          </a:p>
        </p:txBody>
      </p:sp>
      <p:sp>
        <p:nvSpPr>
          <p:cNvPr id="99" name="Rechthoek 98"/>
          <p:cNvSpPr/>
          <p:nvPr/>
        </p:nvSpPr>
        <p:spPr>
          <a:xfrm>
            <a:off x="676401" y="1951799"/>
            <a:ext cx="1406648" cy="313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fundamentals</a:t>
            </a:r>
          </a:p>
        </p:txBody>
      </p:sp>
      <p:sp>
        <p:nvSpPr>
          <p:cNvPr id="100" name="Rechthoek 99"/>
          <p:cNvSpPr/>
          <p:nvPr/>
        </p:nvSpPr>
        <p:spPr>
          <a:xfrm>
            <a:off x="6462180" y="2461654"/>
            <a:ext cx="1406648" cy="313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doxstyle</a:t>
            </a:r>
            <a:endParaRPr lang="en-US" sz="1600" dirty="0"/>
          </a:p>
        </p:txBody>
      </p:sp>
      <p:sp>
        <p:nvSpPr>
          <p:cNvPr id="101" name="Rechthoek 100"/>
          <p:cNvSpPr/>
          <p:nvPr/>
        </p:nvSpPr>
        <p:spPr>
          <a:xfrm>
            <a:off x="676401" y="2461654"/>
            <a:ext cx="1406648" cy="313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schema</a:t>
            </a:r>
          </a:p>
        </p:txBody>
      </p:sp>
      <p:sp>
        <p:nvSpPr>
          <p:cNvPr id="102" name="Rechthoek 101"/>
          <p:cNvSpPr/>
          <p:nvPr/>
        </p:nvSpPr>
        <p:spPr>
          <a:xfrm>
            <a:off x="676401" y="2971509"/>
            <a:ext cx="1406648" cy="313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serialize</a:t>
            </a:r>
          </a:p>
        </p:txBody>
      </p:sp>
      <p:sp>
        <p:nvSpPr>
          <p:cNvPr id="103" name="Rechthoek 102"/>
          <p:cNvSpPr/>
          <p:nvPr/>
        </p:nvSpPr>
        <p:spPr>
          <a:xfrm>
            <a:off x="676401" y="4501073"/>
            <a:ext cx="1406648" cy="313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shapes</a:t>
            </a:r>
          </a:p>
        </p:txBody>
      </p:sp>
      <p:sp>
        <p:nvSpPr>
          <p:cNvPr id="104" name="Rechthoek 103"/>
          <p:cNvSpPr/>
          <p:nvPr/>
        </p:nvSpPr>
        <p:spPr>
          <a:xfrm>
            <a:off x="676401" y="3991219"/>
            <a:ext cx="1406648" cy="313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smiletool</a:t>
            </a:r>
            <a:endParaRPr lang="en-US" sz="1600" dirty="0"/>
          </a:p>
        </p:txBody>
      </p:sp>
      <p:sp>
        <p:nvSpPr>
          <p:cNvPr id="105" name="Rechthoek 104"/>
          <p:cNvSpPr/>
          <p:nvPr/>
        </p:nvSpPr>
        <p:spPr>
          <a:xfrm>
            <a:off x="4558277" y="1439187"/>
            <a:ext cx="1406648" cy="3133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main</a:t>
            </a:r>
          </a:p>
        </p:txBody>
      </p:sp>
      <p:sp>
        <p:nvSpPr>
          <p:cNvPr id="106" name="Rechthoek 105"/>
          <p:cNvSpPr/>
          <p:nvPr/>
        </p:nvSpPr>
        <p:spPr>
          <a:xfrm>
            <a:off x="6462181" y="845818"/>
            <a:ext cx="1406648" cy="3133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66006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Docs</a:t>
            </a:r>
          </a:p>
        </p:txBody>
      </p:sp>
      <p:sp>
        <p:nvSpPr>
          <p:cNvPr id="107" name="Rechthoek 106"/>
          <p:cNvSpPr/>
          <p:nvPr/>
        </p:nvSpPr>
        <p:spPr>
          <a:xfrm>
            <a:off x="2579963" y="845818"/>
            <a:ext cx="1406306" cy="3133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SKIRT</a:t>
            </a:r>
          </a:p>
        </p:txBody>
      </p:sp>
      <p:sp>
        <p:nvSpPr>
          <p:cNvPr id="109" name="Rechthoek 108"/>
          <p:cNvSpPr/>
          <p:nvPr/>
        </p:nvSpPr>
        <p:spPr>
          <a:xfrm>
            <a:off x="676401" y="274154"/>
            <a:ext cx="7192427" cy="3133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 err="1"/>
              <a:t>SKIRTproject</a:t>
            </a:r>
            <a:endParaRPr lang="en-US" sz="1600" b="1" dirty="0"/>
          </a:p>
        </p:txBody>
      </p:sp>
      <p:sp>
        <p:nvSpPr>
          <p:cNvPr id="110" name="Rechthoek 109"/>
          <p:cNvSpPr/>
          <p:nvPr/>
        </p:nvSpPr>
        <p:spPr>
          <a:xfrm>
            <a:off x="2579963" y="1951799"/>
            <a:ext cx="1406306" cy="313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fitsio</a:t>
            </a:r>
            <a:endParaRPr lang="en-US" sz="1600" dirty="0"/>
          </a:p>
        </p:txBody>
      </p:sp>
      <p:sp>
        <p:nvSpPr>
          <p:cNvPr id="111" name="Rechthoek 110"/>
          <p:cNvSpPr/>
          <p:nvPr/>
        </p:nvSpPr>
        <p:spPr>
          <a:xfrm>
            <a:off x="2579963" y="1441944"/>
            <a:ext cx="1406306" cy="313367"/>
          </a:xfrm>
          <a:prstGeom prst="rect">
            <a:avLst/>
          </a:prstGeom>
          <a:ln>
            <a:solidFill>
              <a:srgbClr val="33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resources</a:t>
            </a:r>
          </a:p>
        </p:txBody>
      </p:sp>
      <p:sp>
        <p:nvSpPr>
          <p:cNvPr id="116" name="Rechthoek 115"/>
          <p:cNvSpPr/>
          <p:nvPr/>
        </p:nvSpPr>
        <p:spPr>
          <a:xfrm>
            <a:off x="2579963" y="2971509"/>
            <a:ext cx="1406306" cy="313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mpi</a:t>
            </a:r>
            <a:endParaRPr lang="en-US" sz="1600" dirty="0"/>
          </a:p>
        </p:txBody>
      </p:sp>
      <p:sp>
        <p:nvSpPr>
          <p:cNvPr id="117" name="Rechthoek 116"/>
          <p:cNvSpPr/>
          <p:nvPr/>
        </p:nvSpPr>
        <p:spPr>
          <a:xfrm>
            <a:off x="2579963" y="3991219"/>
            <a:ext cx="1406306" cy="313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core</a:t>
            </a:r>
          </a:p>
        </p:txBody>
      </p:sp>
      <p:sp>
        <p:nvSpPr>
          <p:cNvPr id="118" name="Rechthoek 117"/>
          <p:cNvSpPr/>
          <p:nvPr/>
        </p:nvSpPr>
        <p:spPr>
          <a:xfrm>
            <a:off x="2579963" y="4501073"/>
            <a:ext cx="1406306" cy="313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main</a:t>
            </a:r>
          </a:p>
        </p:txBody>
      </p:sp>
      <p:sp>
        <p:nvSpPr>
          <p:cNvPr id="119" name="Rechthoek 118"/>
          <p:cNvSpPr/>
          <p:nvPr/>
        </p:nvSpPr>
        <p:spPr>
          <a:xfrm>
            <a:off x="2579963" y="2461654"/>
            <a:ext cx="1406306" cy="313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voro</a:t>
            </a:r>
            <a:endParaRPr lang="en-US" sz="1600" dirty="0"/>
          </a:p>
        </p:txBody>
      </p:sp>
      <p:sp>
        <p:nvSpPr>
          <p:cNvPr id="120" name="Rechthoek 119"/>
          <p:cNvSpPr/>
          <p:nvPr/>
        </p:nvSpPr>
        <p:spPr>
          <a:xfrm>
            <a:off x="2579963" y="3481364"/>
            <a:ext cx="1406306" cy="3133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utils</a:t>
            </a:r>
            <a:endParaRPr lang="en-US" sz="1600" dirty="0"/>
          </a:p>
        </p:txBody>
      </p:sp>
      <p:sp>
        <p:nvSpPr>
          <p:cNvPr id="121" name="Rechthoek 120"/>
          <p:cNvSpPr/>
          <p:nvPr/>
        </p:nvSpPr>
        <p:spPr>
          <a:xfrm>
            <a:off x="676401" y="3481364"/>
            <a:ext cx="1406648" cy="31336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wizard</a:t>
            </a:r>
          </a:p>
        </p:txBody>
      </p:sp>
      <p:sp>
        <p:nvSpPr>
          <p:cNvPr id="122" name="Rechthoek 121"/>
          <p:cNvSpPr/>
          <p:nvPr/>
        </p:nvSpPr>
        <p:spPr>
          <a:xfrm>
            <a:off x="4558277" y="845818"/>
            <a:ext cx="1406648" cy="31336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MakeUp</a:t>
            </a:r>
            <a:endParaRPr lang="en-US" sz="1600" dirty="0"/>
          </a:p>
        </p:txBody>
      </p:sp>
      <p:sp>
        <p:nvSpPr>
          <p:cNvPr id="123" name="Rechthoek 122"/>
          <p:cNvSpPr/>
          <p:nvPr/>
        </p:nvSpPr>
        <p:spPr>
          <a:xfrm>
            <a:off x="6462181" y="1439187"/>
            <a:ext cx="1406648" cy="313367"/>
          </a:xfrm>
          <a:prstGeom prst="rect">
            <a:avLst/>
          </a:prstGeom>
          <a:ln>
            <a:solidFill>
              <a:srgbClr val="66006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templates</a:t>
            </a:r>
          </a:p>
        </p:txBody>
      </p:sp>
      <p:sp>
        <p:nvSpPr>
          <p:cNvPr id="124" name="Rechthoek 123"/>
          <p:cNvSpPr/>
          <p:nvPr/>
        </p:nvSpPr>
        <p:spPr>
          <a:xfrm>
            <a:off x="6462181" y="1949042"/>
            <a:ext cx="1406648" cy="313367"/>
          </a:xfrm>
          <a:prstGeom prst="rect">
            <a:avLst/>
          </a:prstGeom>
          <a:ln>
            <a:solidFill>
              <a:srgbClr val="66006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doxygen</a:t>
            </a:r>
            <a:endParaRPr lang="en-US" sz="1600" dirty="0"/>
          </a:p>
        </p:txBody>
      </p:sp>
      <p:sp>
        <p:nvSpPr>
          <p:cNvPr id="36" name="Ovaal 35"/>
          <p:cNvSpPr/>
          <p:nvPr/>
        </p:nvSpPr>
        <p:spPr>
          <a:xfrm>
            <a:off x="2528773" y="1896243"/>
            <a:ext cx="102380" cy="111112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Ovaal 36"/>
          <p:cNvSpPr/>
          <p:nvPr/>
        </p:nvSpPr>
        <p:spPr>
          <a:xfrm>
            <a:off x="2528773" y="2406098"/>
            <a:ext cx="102380" cy="111112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Pijl links en omhoog 38"/>
          <p:cNvSpPr/>
          <p:nvPr/>
        </p:nvSpPr>
        <p:spPr>
          <a:xfrm>
            <a:off x="2454539" y="3903793"/>
            <a:ext cx="176614" cy="161267"/>
          </a:xfrm>
          <a:prstGeom prst="leftUpArrow">
            <a:avLst>
              <a:gd name="adj1" fmla="val 37287"/>
              <a:gd name="adj2" fmla="val 25000"/>
              <a:gd name="adj3" fmla="val 25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Pijl links en omhoog 39"/>
          <p:cNvSpPr/>
          <p:nvPr/>
        </p:nvSpPr>
        <p:spPr>
          <a:xfrm>
            <a:off x="2454539" y="4413647"/>
            <a:ext cx="176614" cy="161267"/>
          </a:xfrm>
          <a:prstGeom prst="leftUpArrow">
            <a:avLst>
              <a:gd name="adj1" fmla="val 37287"/>
              <a:gd name="adj2" fmla="val 25000"/>
              <a:gd name="adj3" fmla="val 25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Pijl links en omhoog 40"/>
          <p:cNvSpPr/>
          <p:nvPr/>
        </p:nvSpPr>
        <p:spPr>
          <a:xfrm>
            <a:off x="566049" y="3903793"/>
            <a:ext cx="176614" cy="161267"/>
          </a:xfrm>
          <a:prstGeom prst="leftUpArrow">
            <a:avLst>
              <a:gd name="adj1" fmla="val 37287"/>
              <a:gd name="adj2" fmla="val 25000"/>
              <a:gd name="adj3" fmla="val 25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Pijl links en omhoog 41"/>
          <p:cNvSpPr/>
          <p:nvPr/>
        </p:nvSpPr>
        <p:spPr>
          <a:xfrm>
            <a:off x="566049" y="4413647"/>
            <a:ext cx="176614" cy="161267"/>
          </a:xfrm>
          <a:prstGeom prst="leftUpArrow">
            <a:avLst>
              <a:gd name="adj1" fmla="val 37287"/>
              <a:gd name="adj2" fmla="val 25000"/>
              <a:gd name="adj3" fmla="val 25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Pijl links en omhoog 42"/>
          <p:cNvSpPr/>
          <p:nvPr/>
        </p:nvSpPr>
        <p:spPr>
          <a:xfrm>
            <a:off x="566049" y="3397973"/>
            <a:ext cx="176614" cy="161267"/>
          </a:xfrm>
          <a:prstGeom prst="leftUpArrow">
            <a:avLst>
              <a:gd name="adj1" fmla="val 37287"/>
              <a:gd name="adj2" fmla="val 25000"/>
              <a:gd name="adj3" fmla="val 25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Pijl links en omhoog 43"/>
          <p:cNvSpPr/>
          <p:nvPr/>
        </p:nvSpPr>
        <p:spPr>
          <a:xfrm>
            <a:off x="566049" y="2875137"/>
            <a:ext cx="176614" cy="161267"/>
          </a:xfrm>
          <a:prstGeom prst="leftUpArrow">
            <a:avLst>
              <a:gd name="adj1" fmla="val 37287"/>
              <a:gd name="adj2" fmla="val 25000"/>
              <a:gd name="adj3" fmla="val 25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Pijl links en omhoog 44"/>
          <p:cNvSpPr/>
          <p:nvPr/>
        </p:nvSpPr>
        <p:spPr>
          <a:xfrm>
            <a:off x="566049" y="2362735"/>
            <a:ext cx="176614" cy="161267"/>
          </a:xfrm>
          <a:prstGeom prst="leftUpArrow">
            <a:avLst>
              <a:gd name="adj1" fmla="val 37287"/>
              <a:gd name="adj2" fmla="val 25000"/>
              <a:gd name="adj3" fmla="val 25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Pijl omhoog 2"/>
          <p:cNvSpPr/>
          <p:nvPr/>
        </p:nvSpPr>
        <p:spPr>
          <a:xfrm rot="18787288">
            <a:off x="2510260" y="3405139"/>
            <a:ext cx="129039" cy="154054"/>
          </a:xfrm>
          <a:prstGeom prst="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Pijl omhoog 46"/>
          <p:cNvSpPr/>
          <p:nvPr/>
        </p:nvSpPr>
        <p:spPr>
          <a:xfrm rot="18787288">
            <a:off x="6397660" y="2388187"/>
            <a:ext cx="129039" cy="154054"/>
          </a:xfrm>
          <a:prstGeom prst="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9" name="Pijl links en omhoog 48"/>
          <p:cNvSpPr/>
          <p:nvPr/>
        </p:nvSpPr>
        <p:spPr>
          <a:xfrm>
            <a:off x="4436900" y="1358553"/>
            <a:ext cx="176614" cy="161267"/>
          </a:xfrm>
          <a:prstGeom prst="leftUpArrow">
            <a:avLst>
              <a:gd name="adj1" fmla="val 37287"/>
              <a:gd name="adj2" fmla="val 25000"/>
              <a:gd name="adj3" fmla="val 25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0" name="Ovaal 49"/>
          <p:cNvSpPr/>
          <p:nvPr/>
        </p:nvSpPr>
        <p:spPr>
          <a:xfrm>
            <a:off x="625211" y="1896243"/>
            <a:ext cx="102380" cy="111112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1" name="Ovaal 50"/>
          <p:cNvSpPr/>
          <p:nvPr/>
        </p:nvSpPr>
        <p:spPr>
          <a:xfrm>
            <a:off x="625211" y="1386388"/>
            <a:ext cx="102380" cy="111112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" name="Uitstel 3"/>
          <p:cNvSpPr/>
          <p:nvPr/>
        </p:nvSpPr>
        <p:spPr>
          <a:xfrm>
            <a:off x="3909665" y="4445163"/>
            <a:ext cx="153207" cy="111819"/>
          </a:xfrm>
          <a:prstGeom prst="flowChartDelay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3" name="Uitstel 52"/>
          <p:cNvSpPr/>
          <p:nvPr/>
        </p:nvSpPr>
        <p:spPr>
          <a:xfrm>
            <a:off x="1995762" y="4440064"/>
            <a:ext cx="153207" cy="111819"/>
          </a:xfrm>
          <a:prstGeom prst="flowChartDelay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4" name="Uitstel 53"/>
          <p:cNvSpPr/>
          <p:nvPr/>
        </p:nvSpPr>
        <p:spPr>
          <a:xfrm>
            <a:off x="1995762" y="3935309"/>
            <a:ext cx="153207" cy="111819"/>
          </a:xfrm>
          <a:prstGeom prst="flowChartDelay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6" name="Uitstel 55"/>
          <p:cNvSpPr/>
          <p:nvPr/>
        </p:nvSpPr>
        <p:spPr>
          <a:xfrm>
            <a:off x="5888321" y="1383277"/>
            <a:ext cx="153207" cy="111819"/>
          </a:xfrm>
          <a:prstGeom prst="flowChartDelay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7" name="Uitstel 56"/>
          <p:cNvSpPr/>
          <p:nvPr/>
        </p:nvSpPr>
        <p:spPr>
          <a:xfrm>
            <a:off x="7792224" y="2415974"/>
            <a:ext cx="153207" cy="111819"/>
          </a:xfrm>
          <a:prstGeom prst="flowChartDelay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" name="Rechthoek 57"/>
          <p:cNvSpPr/>
          <p:nvPr/>
        </p:nvSpPr>
        <p:spPr>
          <a:xfrm>
            <a:off x="4401883" y="2475465"/>
            <a:ext cx="308884" cy="12790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Tekstvak 4"/>
          <p:cNvSpPr txBox="1"/>
          <p:nvPr/>
        </p:nvSpPr>
        <p:spPr>
          <a:xfrm>
            <a:off x="4740399" y="2381074"/>
            <a:ext cx="1548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Project or sub-project</a:t>
            </a:r>
          </a:p>
        </p:txBody>
      </p:sp>
      <p:sp>
        <p:nvSpPr>
          <p:cNvPr id="61" name="Tekstvak 60"/>
          <p:cNvSpPr txBox="1"/>
          <p:nvPr/>
        </p:nvSpPr>
        <p:spPr>
          <a:xfrm>
            <a:off x="4726911" y="4307066"/>
            <a:ext cx="18639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Depends on MPI (optional)</a:t>
            </a:r>
          </a:p>
        </p:txBody>
      </p:sp>
      <p:sp>
        <p:nvSpPr>
          <p:cNvPr id="62" name="Rechthoek 61"/>
          <p:cNvSpPr/>
          <p:nvPr/>
        </p:nvSpPr>
        <p:spPr>
          <a:xfrm>
            <a:off x="4401883" y="2720345"/>
            <a:ext cx="308884" cy="127902"/>
          </a:xfrm>
          <a:prstGeom prst="rect">
            <a:avLst/>
          </a:prstGeom>
          <a:noFill/>
          <a:ln>
            <a:solidFill>
              <a:srgbClr val="3366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3" name="Tekstvak 62"/>
          <p:cNvSpPr txBox="1"/>
          <p:nvPr/>
        </p:nvSpPr>
        <p:spPr>
          <a:xfrm>
            <a:off x="4740399" y="2629731"/>
            <a:ext cx="474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Data</a:t>
            </a:r>
          </a:p>
        </p:txBody>
      </p:sp>
      <p:sp>
        <p:nvSpPr>
          <p:cNvPr id="64" name="Rechthoek 63"/>
          <p:cNvSpPr/>
          <p:nvPr/>
        </p:nvSpPr>
        <p:spPr>
          <a:xfrm>
            <a:off x="4401883" y="2952043"/>
            <a:ext cx="308884" cy="127902"/>
          </a:xfrm>
          <a:prstGeom prst="rect">
            <a:avLst/>
          </a:prstGeom>
          <a:noFill/>
          <a:ln>
            <a:solidFill>
              <a:srgbClr val="660066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5" name="Tekstvak 64"/>
          <p:cNvSpPr txBox="1"/>
          <p:nvPr/>
        </p:nvSpPr>
        <p:spPr>
          <a:xfrm>
            <a:off x="4740399" y="2865994"/>
            <a:ext cx="11597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Documentation</a:t>
            </a:r>
          </a:p>
        </p:txBody>
      </p:sp>
      <p:sp>
        <p:nvSpPr>
          <p:cNvPr id="66" name="Ovaal 65"/>
          <p:cNvSpPr/>
          <p:nvPr/>
        </p:nvSpPr>
        <p:spPr>
          <a:xfrm>
            <a:off x="4554980" y="3463684"/>
            <a:ext cx="102380" cy="111112"/>
          </a:xfrm>
          <a:prstGeom prst="ellipse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7" name="Tekstvak 66"/>
          <p:cNvSpPr txBox="1"/>
          <p:nvPr/>
        </p:nvSpPr>
        <p:spPr>
          <a:xfrm>
            <a:off x="4738323" y="3361423"/>
            <a:ext cx="1800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 internal dependencies </a:t>
            </a:r>
          </a:p>
        </p:txBody>
      </p:sp>
      <p:sp>
        <p:nvSpPr>
          <p:cNvPr id="68" name="Pijl omhoog 67"/>
          <p:cNvSpPr/>
          <p:nvPr/>
        </p:nvSpPr>
        <p:spPr>
          <a:xfrm rot="18787288">
            <a:off x="2510261" y="2897856"/>
            <a:ext cx="129039" cy="154054"/>
          </a:xfrm>
          <a:prstGeom prst="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6" name="Afbeelding 5" descr="qt_logo_green_rgb_whitesp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09" y="3382696"/>
            <a:ext cx="270333" cy="199216"/>
          </a:xfrm>
          <a:prstGeom prst="rect">
            <a:avLst/>
          </a:prstGeom>
        </p:spPr>
      </p:pic>
      <p:pic>
        <p:nvPicPr>
          <p:cNvPr id="72" name="Afbeelding 71" descr="qt_logo_green_rgb_whitesp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7203" y="1339579"/>
            <a:ext cx="270333" cy="199216"/>
          </a:xfrm>
          <a:prstGeom prst="rect">
            <a:avLst/>
          </a:prstGeom>
        </p:spPr>
      </p:pic>
      <p:pic>
        <p:nvPicPr>
          <p:cNvPr id="73" name="Afbeelding 72" descr="qt_logo_green_rgb_whitespac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3610" y="4624595"/>
            <a:ext cx="270333" cy="199216"/>
          </a:xfrm>
          <a:prstGeom prst="rect">
            <a:avLst/>
          </a:prstGeom>
        </p:spPr>
      </p:pic>
      <p:sp>
        <p:nvSpPr>
          <p:cNvPr id="74" name="Pijl omhoog 73"/>
          <p:cNvSpPr/>
          <p:nvPr/>
        </p:nvSpPr>
        <p:spPr>
          <a:xfrm rot="18787288">
            <a:off x="4544487" y="3688373"/>
            <a:ext cx="129039" cy="154054"/>
          </a:xfrm>
          <a:prstGeom prst="upArrow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5" name="Uitstel 74"/>
          <p:cNvSpPr/>
          <p:nvPr/>
        </p:nvSpPr>
        <p:spPr>
          <a:xfrm>
            <a:off x="4560619" y="3201670"/>
            <a:ext cx="153207" cy="111819"/>
          </a:xfrm>
          <a:prstGeom prst="flowChartDelay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6" name="Tekstvak 75"/>
          <p:cNvSpPr txBox="1"/>
          <p:nvPr/>
        </p:nvSpPr>
        <p:spPr>
          <a:xfrm>
            <a:off x="4740399" y="3106661"/>
            <a:ext cx="8669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Executable</a:t>
            </a:r>
          </a:p>
        </p:txBody>
      </p:sp>
      <p:sp>
        <p:nvSpPr>
          <p:cNvPr id="77" name="Tekstvak 76"/>
          <p:cNvSpPr txBox="1"/>
          <p:nvPr/>
        </p:nvSpPr>
        <p:spPr>
          <a:xfrm>
            <a:off x="4741538" y="3613571"/>
            <a:ext cx="1903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Depends on ‘fundamentals’ </a:t>
            </a:r>
          </a:p>
        </p:txBody>
      </p:sp>
      <p:sp>
        <p:nvSpPr>
          <p:cNvPr id="78" name="Tekstvak 77"/>
          <p:cNvSpPr txBox="1"/>
          <p:nvPr/>
        </p:nvSpPr>
        <p:spPr>
          <a:xfrm>
            <a:off x="4733680" y="3877224"/>
            <a:ext cx="2029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Depends on non-</a:t>
            </a:r>
            <a:r>
              <a:rPr lang="en-US" sz="1200" dirty="0" err="1"/>
              <a:t>executables</a:t>
            </a:r>
            <a:r>
              <a:rPr lang="en-US" sz="1200" dirty="0"/>
              <a:t> above and to the left</a:t>
            </a:r>
          </a:p>
        </p:txBody>
      </p:sp>
      <p:sp>
        <p:nvSpPr>
          <p:cNvPr id="79" name="Pijl links en omhoog 78"/>
          <p:cNvSpPr/>
          <p:nvPr/>
        </p:nvSpPr>
        <p:spPr>
          <a:xfrm>
            <a:off x="4515579" y="3948985"/>
            <a:ext cx="176614" cy="161267"/>
          </a:xfrm>
          <a:prstGeom prst="leftUpArrow">
            <a:avLst>
              <a:gd name="adj1" fmla="val 37287"/>
              <a:gd name="adj2" fmla="val 25000"/>
              <a:gd name="adj3" fmla="val 25000"/>
            </a:avLst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Afgeronde rechthoek 7"/>
          <p:cNvSpPr/>
          <p:nvPr/>
        </p:nvSpPr>
        <p:spPr>
          <a:xfrm>
            <a:off x="2722910" y="2894172"/>
            <a:ext cx="319740" cy="1491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000" dirty="0"/>
              <a:t>MPI</a:t>
            </a:r>
          </a:p>
        </p:txBody>
      </p:sp>
      <p:sp>
        <p:nvSpPr>
          <p:cNvPr id="82" name="Afgeronde rechthoek 81"/>
          <p:cNvSpPr/>
          <p:nvPr/>
        </p:nvSpPr>
        <p:spPr>
          <a:xfrm>
            <a:off x="4402613" y="4372781"/>
            <a:ext cx="319740" cy="14916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nl-NL" sz="1000" dirty="0"/>
              <a:t>MPI</a:t>
            </a:r>
          </a:p>
        </p:txBody>
      </p:sp>
      <p:sp>
        <p:nvSpPr>
          <p:cNvPr id="85" name="Tekstvak 84"/>
          <p:cNvSpPr txBox="1"/>
          <p:nvPr/>
        </p:nvSpPr>
        <p:spPr>
          <a:xfrm>
            <a:off x="4737991" y="4580673"/>
            <a:ext cx="1788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Depends on </a:t>
            </a:r>
            <a:r>
              <a:rPr lang="en-US" sz="1200" dirty="0" err="1"/>
              <a:t>Qt</a:t>
            </a:r>
            <a:r>
              <a:rPr lang="en-US" sz="1200" dirty="0"/>
              <a:t> (required)</a:t>
            </a:r>
          </a:p>
        </p:txBody>
      </p:sp>
    </p:spTree>
    <p:extLst>
      <p:ext uri="{BB962C8B-B14F-4D97-AF65-F5344CB8AC3E}">
        <p14:creationId xmlns:p14="http://schemas.microsoft.com/office/powerpoint/2010/main" val="3696410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59</Words>
  <Application>Microsoft Macintosh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Office-thema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Peter Camps</dc:creator>
  <cp:lastModifiedBy>Microsoft Office User</cp:lastModifiedBy>
  <cp:revision>22</cp:revision>
  <dcterms:created xsi:type="dcterms:W3CDTF">2016-12-13T10:15:13Z</dcterms:created>
  <dcterms:modified xsi:type="dcterms:W3CDTF">2019-05-17T14:23:56Z</dcterms:modified>
</cp:coreProperties>
</file>