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7" r:id="rId5"/>
    <p:sldId id="269" r:id="rId6"/>
    <p:sldId id="261" r:id="rId7"/>
    <p:sldId id="262" r:id="rId8"/>
    <p:sldId id="27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52A6-D4A1-4E1E-AD14-218395BCE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C172A-0A50-4E66-910D-0C7A1BB27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5C6EB-A297-45E5-829B-880402E9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BAA1-4763-4380-A2CB-EA7031BAB68E}" type="datetimeFigureOut">
              <a:rPr lang="en-IN" smtClean="0"/>
              <a:t>17/07/2021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C557A-D14B-41B5-A17F-3F9E122B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14974-3D0D-47CD-B7E5-947007DF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4170-9550-433E-BAC8-58DEC6FC8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06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CF4D-8DA8-4F5B-B9BB-62EC848C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DED07-D920-42B4-99A0-318445C81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B6BB4-5C69-4559-B58E-0100443C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BAA1-4763-4380-A2CB-EA7031BAB68E}" type="datetimeFigureOut">
              <a:rPr lang="en-IN" smtClean="0"/>
              <a:t>17/07/2021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06A0-4E79-4662-BD0E-2277DBDB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B967C-039F-4FC5-9C58-5AB0F7DC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4170-9550-433E-BAC8-58DEC6FC8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5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1B5780-29AD-4200-8863-6AB317258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93B78-5D3D-4F45-A3DA-9EE160169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3D7F-CB7B-41A0-A517-C81C13CB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BAA1-4763-4380-A2CB-EA7031BAB68E}" type="datetimeFigureOut">
              <a:rPr lang="en-IN" smtClean="0"/>
              <a:t>17/07/2021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C3B09-2E1B-4F69-9014-2BA2A985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22352-6FCB-44D1-A717-5A4F63FD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4170-9550-433E-BAC8-58DEC6FC8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56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C9B-7AE4-4F9E-A288-4632F871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27B14-505F-4F9B-9040-2AAAFDBC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B77F8-18C8-4C15-A680-F96E63D0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BAA1-4763-4380-A2CB-EA7031BAB68E}" type="datetimeFigureOut">
              <a:rPr lang="en-IN" smtClean="0"/>
              <a:t>17/07/2021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BDD36-E6F3-425A-B9E3-A138FF84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9BCC8-0D73-4DA0-A3CF-E6BED106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4170-9550-433E-BAC8-58DEC6FC8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96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22D8-D555-4152-BBAA-7CDA0738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2BB2F-2A86-4741-9F6A-B911C527C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E3CB6-E0B6-4BD1-A4A2-005C98C1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BAA1-4763-4380-A2CB-EA7031BAB68E}" type="datetimeFigureOut">
              <a:rPr lang="en-IN" smtClean="0"/>
              <a:t>17/07/2021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57B2-3650-4C8B-8FF5-980C2B6B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0E969-2452-42DD-8FE6-5E6074A7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4170-9550-433E-BAC8-58DEC6FC8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49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556D-E0DC-4EB4-B69D-6D090ABF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C137-314F-4C36-922C-597F4DC3D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EB68A-B6BC-47BB-93EF-1C0235F3F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FA8F1-AB01-4F57-8F5C-67441B76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BAA1-4763-4380-A2CB-EA7031BAB68E}" type="datetimeFigureOut">
              <a:rPr lang="en-IN" smtClean="0"/>
              <a:t>17/07/2021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E048B-444C-43C6-9F69-BA6295CE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D5E49-60C3-4801-9A46-FBDC100B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4170-9550-433E-BAC8-58DEC6FC8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11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C7B4-5E4F-480D-8236-F0665117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5F937-5730-45DB-9749-7C7738C98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36104-F002-478E-9AC8-60F042130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E869A-DEBF-4ED0-B998-B0B2D46FD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17A80-3C50-4956-BE28-447B7082F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85697-0D9A-4367-A210-CB4C45A9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BAA1-4763-4380-A2CB-EA7031BAB68E}" type="datetimeFigureOut">
              <a:rPr lang="en-IN" smtClean="0"/>
              <a:t>17/07/2021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E5EC0-ADD4-4951-9096-1FA57185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EE03A-FAFA-46F8-87BA-8556C372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4170-9550-433E-BAC8-58DEC6FC8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74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E520-6C6C-43D9-9CD7-1D7F750A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0C17D-A885-4408-861C-425390B5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BAA1-4763-4380-A2CB-EA7031BAB68E}" type="datetimeFigureOut">
              <a:rPr lang="en-IN" smtClean="0"/>
              <a:t>17/07/2021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FC8D9-14BA-4945-BEA5-D1E07D75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B9792-B93D-4C3F-AA3D-90B76CA3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4170-9550-433E-BAC8-58DEC6FC8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53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690F7-8C59-44E4-AAF4-131B13C4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BAA1-4763-4380-A2CB-EA7031BAB68E}" type="datetimeFigureOut">
              <a:rPr lang="en-IN" smtClean="0"/>
              <a:t>17/07/2021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DE4EE-F6BA-4134-B7BC-F336CD2D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1817C-5D73-4B63-9018-83A84538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4170-9550-433E-BAC8-58DEC6FC8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43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FF1C-F220-4EBE-99FC-5782D713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9766A-4B29-4839-A722-311DB58FA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42A1D-8F26-4673-B93B-C70D5FDB8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FDBE5-E3AD-4EE1-A22A-11853837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BAA1-4763-4380-A2CB-EA7031BAB68E}" type="datetimeFigureOut">
              <a:rPr lang="en-IN" smtClean="0"/>
              <a:t>17/07/2021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09621-F86D-4266-A07F-173525D7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243B1-EF78-4179-BD51-B0216DAE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4170-9550-433E-BAC8-58DEC6FC8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2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0FBC-6AB0-4006-A139-11043F18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F570C7-AF92-4C51-B92F-1E6189323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D18F4-D54E-4867-8B14-07989CD7A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1B447-E362-465F-B623-838CD63B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BAA1-4763-4380-A2CB-EA7031BAB68E}" type="datetimeFigureOut">
              <a:rPr lang="en-IN" smtClean="0"/>
              <a:t>17/07/2021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DD995-357B-4520-9F8A-366051AA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1221E-153B-48CA-BB41-529D6FAF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4170-9550-433E-BAC8-58DEC6FC8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33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72495-EDD6-4EEA-879B-8DBE2374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026E9-C739-4788-9122-8E3EFE644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06DF8-28E9-4043-AEA7-F8C311E46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2BAA1-4763-4380-A2CB-EA7031BAB68E}" type="datetimeFigureOut">
              <a:rPr lang="en-IN" smtClean="0"/>
              <a:t>17/07/2021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FA3C7-F2D9-4273-A635-18950AD56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A2288-62B2-4861-B767-22FE14AD5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74170-9550-433E-BAC8-58DEC6FC8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88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269FA-538C-4E6E-A3BD-A7F4F2A7F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524F7C-4B5F-4B28-8787-00C9643D3941}"/>
              </a:ext>
            </a:extLst>
          </p:cNvPr>
          <p:cNvSpPr txBox="1"/>
          <p:nvPr/>
        </p:nvSpPr>
        <p:spPr>
          <a:xfrm>
            <a:off x="5963478" y="4572000"/>
            <a:ext cx="4267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Creating a queue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831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7BD179-928B-474A-AAC4-3292DAFBC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B31E36-315A-48FC-B964-EB0B9E974A68}"/>
              </a:ext>
            </a:extLst>
          </p:cNvPr>
          <p:cNvSpPr txBox="1"/>
          <p:nvPr/>
        </p:nvSpPr>
        <p:spPr>
          <a:xfrm>
            <a:off x="8322365" y="2411897"/>
            <a:ext cx="29949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Lifecycle rule of s3 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17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521752-5F24-4FF8-9302-BEF35665A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4E65D0-10B4-4E17-B460-759F8317FBC9}"/>
              </a:ext>
            </a:extLst>
          </p:cNvPr>
          <p:cNvSpPr txBox="1"/>
          <p:nvPr/>
        </p:nvSpPr>
        <p:spPr>
          <a:xfrm>
            <a:off x="7633253" y="2305878"/>
            <a:ext cx="2663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Lifecycle rule of s3 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61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B6A3EF-3D75-439F-B276-FC25E8FCD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E281E9-04E6-469F-8A2E-13328AE57D7B}"/>
              </a:ext>
            </a:extLst>
          </p:cNvPr>
          <p:cNvSpPr txBox="1"/>
          <p:nvPr/>
        </p:nvSpPr>
        <p:spPr>
          <a:xfrm>
            <a:off x="7275444" y="2637183"/>
            <a:ext cx="4267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Creating an IAM role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91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284774-95CB-4A6B-8A74-5B0149673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D74DE2-F5A0-4A6D-A3CC-2E858C0B9D1B}"/>
              </a:ext>
            </a:extLst>
          </p:cNvPr>
          <p:cNvSpPr txBox="1"/>
          <p:nvPr/>
        </p:nvSpPr>
        <p:spPr>
          <a:xfrm>
            <a:off x="7275444" y="2637183"/>
            <a:ext cx="4267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Creating an SQS trigger and JSON code to store message in s3 bucket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2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6FF416-E0A0-4857-A6D1-1FADE4FCA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258B75-23E8-4CD8-A034-12B8C0BA1CC3}"/>
              </a:ext>
            </a:extLst>
          </p:cNvPr>
          <p:cNvSpPr txBox="1"/>
          <p:nvPr/>
        </p:nvSpPr>
        <p:spPr>
          <a:xfrm>
            <a:off x="7275444" y="2637183"/>
            <a:ext cx="4267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Message triggered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39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CE509E-7A9E-42C8-80F1-8DB2F4346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24F50B-75CE-4E31-991F-1FDFAAA9C847}"/>
              </a:ext>
            </a:extLst>
          </p:cNvPr>
          <p:cNvSpPr txBox="1"/>
          <p:nvPr/>
        </p:nvSpPr>
        <p:spPr>
          <a:xfrm>
            <a:off x="7275444" y="2637183"/>
            <a:ext cx="4267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Triggered message downloaded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4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A8B5BD-D5BB-4540-8163-E0BABF31E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B6EB81-8004-4040-84AB-FEA0AA1F0A0B}"/>
              </a:ext>
            </a:extLst>
          </p:cNvPr>
          <p:cNvSpPr txBox="1"/>
          <p:nvPr/>
        </p:nvSpPr>
        <p:spPr>
          <a:xfrm>
            <a:off x="7553740" y="834888"/>
            <a:ext cx="4267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S3 bucket and data stored with versioning enabled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61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7EA166-2087-417C-BEFA-4440F136F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3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29C8F7-94D4-449E-9363-1A0D9818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8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2F2338-3EE7-4BB1-A810-7659ADC25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D99C90-4AB7-472E-B6C2-BF8B5E581879}"/>
              </a:ext>
            </a:extLst>
          </p:cNvPr>
          <p:cNvSpPr txBox="1"/>
          <p:nvPr/>
        </p:nvSpPr>
        <p:spPr>
          <a:xfrm>
            <a:off x="7275444" y="2637183"/>
            <a:ext cx="4267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Lifecycle rule of s3 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830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48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Sonu.Kumar</dc:creator>
  <cp:lastModifiedBy>Sonu.Kumar</cp:lastModifiedBy>
  <cp:revision>3</cp:revision>
  <dcterms:created xsi:type="dcterms:W3CDTF">2021-07-17T03:56:03Z</dcterms:created>
  <dcterms:modified xsi:type="dcterms:W3CDTF">2021-07-17T04:19:02Z</dcterms:modified>
</cp:coreProperties>
</file>