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ACD1-3521-428E-B5A6-B7C419CC8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sz="4400" dirty="0"/>
              <a:t>Project management basics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4CBF2-EF17-410B-8967-D1A97216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872304"/>
            <a:ext cx="6831673" cy="1086237"/>
          </a:xfrm>
        </p:spPr>
        <p:txBody>
          <a:bodyPr/>
          <a:lstStyle/>
          <a:p>
            <a:r>
              <a:rPr lang="en-US" dirty="0"/>
              <a:t>Group Number 5 – Atharva Kulkarni, Malhar Kulkarni, Srujan Kulkarni, Gokarana Lele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6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28DC-A7FE-4163-AB4E-D84F56FC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156E-614C-4D3E-A326-91ED0DD3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93572"/>
            <a:ext cx="9601200" cy="3581400"/>
          </a:xfrm>
        </p:spPr>
        <p:txBody>
          <a:bodyPr/>
          <a:lstStyle/>
          <a:p>
            <a:r>
              <a:rPr lang="en-US" sz="2400" dirty="0"/>
              <a:t>It is a form of operational planning, where the steps are mapped out, based on analysis of relevant information</a:t>
            </a:r>
          </a:p>
          <a:p>
            <a:r>
              <a:rPr lang="en-US" sz="2400" dirty="0"/>
              <a:t>It involves establishing scope, aims and objectives of project</a:t>
            </a:r>
          </a:p>
          <a:p>
            <a:r>
              <a:rPr lang="en-US" sz="2400" dirty="0"/>
              <a:t>It answers to the questions like how, what , and when.</a:t>
            </a:r>
          </a:p>
          <a:p>
            <a:r>
              <a:rPr lang="en-US" sz="2400" dirty="0"/>
              <a:t>It involves giving roles and responsibilities to the teammates</a:t>
            </a:r>
          </a:p>
          <a:p>
            <a:endParaRPr lang="en-IN" dirty="0"/>
          </a:p>
        </p:txBody>
      </p:sp>
      <p:pic>
        <p:nvPicPr>
          <p:cNvPr id="1032" name="Picture 8" descr="PROJECT LIFE CYCLE&#10;Conceptual&#10;Phase&#10;Planning&#10;Phase&#10;Execution/&#10;Implementation&#10;Phase&#10;Closure&#10;phase&#10; ">
            <a:extLst>
              <a:ext uri="{FF2B5EF4-FFF2-40B4-BE49-F238E27FC236}">
                <a16:creationId xmlns:a16="http://schemas.microsoft.com/office/drawing/2014/main" id="{E301A63F-F479-4E00-9963-CB761FF49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0" t="16846" r="22107" b="1293"/>
          <a:stretch/>
        </p:blipFill>
        <p:spPr bwMode="auto">
          <a:xfrm>
            <a:off x="8958942" y="-1"/>
            <a:ext cx="3233058" cy="25192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6FEE-E131-43E9-B799-C2975F71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process flow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7E8738-C381-4642-AE1E-62D0519385BB}"/>
              </a:ext>
            </a:extLst>
          </p:cNvPr>
          <p:cNvSpPr/>
          <p:nvPr/>
        </p:nvSpPr>
        <p:spPr>
          <a:xfrm>
            <a:off x="1957871" y="2171700"/>
            <a:ext cx="2304662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4511A4-4451-449B-A2E4-B320E1A0AF01}"/>
              </a:ext>
            </a:extLst>
          </p:cNvPr>
          <p:cNvSpPr/>
          <p:nvPr/>
        </p:nvSpPr>
        <p:spPr>
          <a:xfrm>
            <a:off x="1957871" y="3848877"/>
            <a:ext cx="2304662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process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D87FD9-4B60-4B96-AFAF-296B06C85AC1}"/>
              </a:ext>
            </a:extLst>
          </p:cNvPr>
          <p:cNvSpPr/>
          <p:nvPr/>
        </p:nvSpPr>
        <p:spPr>
          <a:xfrm>
            <a:off x="1962536" y="5526054"/>
            <a:ext cx="2304662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4B8044C9-B0B4-4755-BBE1-17447D8419CB}"/>
              </a:ext>
            </a:extLst>
          </p:cNvPr>
          <p:cNvSpPr/>
          <p:nvPr/>
        </p:nvSpPr>
        <p:spPr>
          <a:xfrm>
            <a:off x="4080587" y="2171700"/>
            <a:ext cx="4030825" cy="1161661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charter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proposal</a:t>
            </a: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649BB041-86B2-45CF-9E22-C6E814F1C90E}"/>
              </a:ext>
            </a:extLst>
          </p:cNvPr>
          <p:cNvSpPr/>
          <p:nvPr/>
        </p:nvSpPr>
        <p:spPr>
          <a:xfrm>
            <a:off x="4080586" y="3848877"/>
            <a:ext cx="4030825" cy="1161661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plan using tools (imp)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Prioritization</a:t>
            </a:r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7FE170AF-301F-4865-A07E-9FE4E6256A73}"/>
              </a:ext>
            </a:extLst>
          </p:cNvPr>
          <p:cNvSpPr/>
          <p:nvPr/>
        </p:nvSpPr>
        <p:spPr>
          <a:xfrm>
            <a:off x="4080587" y="5526054"/>
            <a:ext cx="4030825" cy="1161661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project plan,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5FD99C-EFD7-479C-A8E5-523FC655757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110202" y="3333361"/>
            <a:ext cx="0" cy="5155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96516-C355-402B-8161-1DDB4259EC8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110202" y="5010538"/>
            <a:ext cx="4665" cy="5155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5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47F0-DC92-429F-AE2A-BB041DCC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Project 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3D5C-337A-4AED-9F19-CAC44156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Gantt chart</a:t>
            </a:r>
          </a:p>
          <a:p>
            <a:r>
              <a:rPr lang="en-US" sz="2400" dirty="0"/>
              <a:t>PERT</a:t>
            </a:r>
          </a:p>
          <a:p>
            <a:r>
              <a:rPr lang="en-US" sz="2400" dirty="0"/>
              <a:t>SWOT analysis</a:t>
            </a:r>
          </a:p>
          <a:p>
            <a:r>
              <a:rPr lang="en-US" sz="2400" dirty="0"/>
              <a:t>LFA (Logical Framework analysis)</a:t>
            </a:r>
          </a:p>
          <a:p>
            <a:r>
              <a:rPr lang="en-US" sz="2400" dirty="0"/>
              <a:t>Project managing softwares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0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EF-4F39-48D4-8426-AA57965C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Gantt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5D85-9294-4825-8516-43218461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sz="2400" dirty="0"/>
              <a:t>Gantt chart is visual view of tasks scheduled over time</a:t>
            </a:r>
          </a:p>
          <a:p>
            <a:r>
              <a:rPr lang="en-US" sz="2400" dirty="0"/>
              <a:t>It is a type of bar chart</a:t>
            </a:r>
          </a:p>
          <a:p>
            <a:r>
              <a:rPr lang="en-US" sz="2400" dirty="0"/>
              <a:t>It defines the start and the end of the project</a:t>
            </a:r>
          </a:p>
          <a:p>
            <a:r>
              <a:rPr lang="en-US" sz="2400" dirty="0"/>
              <a:t>This method maximizes the float time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733113-3E30-4C43-92F2-BBF25134B1F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" y="3942687"/>
            <a:ext cx="11464213" cy="291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D3C6-B5E0-41E0-8444-F4C5DC42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432F-88BC-4BFE-A2E4-5365C74A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5943600" cy="3581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Project Evaluation and review technique is most popular project planning tool, used in industry to complete the project in time</a:t>
            </a:r>
          </a:p>
          <a:p>
            <a:r>
              <a:rPr lang="en-US" sz="2400" dirty="0"/>
              <a:t>It is a type of network chart, where nodes represent task and arrows connect the tasks.</a:t>
            </a:r>
          </a:p>
          <a:p>
            <a:r>
              <a:rPr lang="en-US" sz="2400" dirty="0"/>
              <a:t>The longest distance path is called as critical path, which is also the project duration.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3231AB-5EDF-434A-A098-1CE36F3A3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04" y="2483199"/>
            <a:ext cx="3969106" cy="2440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718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92</TotalTime>
  <Words>211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Project management basics</vt:lpstr>
      <vt:lpstr>Project Planning Phase</vt:lpstr>
      <vt:lpstr>Planning process flow</vt:lpstr>
      <vt:lpstr>Tools used in Project Planning</vt:lpstr>
      <vt:lpstr>The Gantt chart</vt:lpstr>
      <vt:lpstr>PERT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basics</dc:title>
  <dc:creator>Srujan Kulkarni</dc:creator>
  <cp:lastModifiedBy>Srujan Kulkarni</cp:lastModifiedBy>
  <cp:revision>11</cp:revision>
  <dcterms:created xsi:type="dcterms:W3CDTF">2020-09-18T09:54:07Z</dcterms:created>
  <dcterms:modified xsi:type="dcterms:W3CDTF">2020-09-19T08:14:15Z</dcterms:modified>
</cp:coreProperties>
</file>