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121-C876-4B64-96A5-BFB6F0BCC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Basics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94447-EBF5-46E7-A1B6-DE23D98A0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58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BB3D-915B-4AEA-B185-63A330D8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282A-AF60-40C8-854F-1C72F8A9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79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Project Management Basics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Basics</dc:title>
  <dc:creator>Srujan Kulkarni</dc:creator>
  <cp:lastModifiedBy>Srujan Kulkarni</cp:lastModifiedBy>
  <cp:revision>1</cp:revision>
  <dcterms:created xsi:type="dcterms:W3CDTF">2020-09-18T09:51:18Z</dcterms:created>
  <dcterms:modified xsi:type="dcterms:W3CDTF">2020-09-18T09:52:28Z</dcterms:modified>
</cp:coreProperties>
</file>