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8F1B-9D52-6180-9626-0A4FF4796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EFD09-B9D3-D196-A16C-0A872C8A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0D0A-95A0-AB51-2317-FFF0573F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5F67-EFC0-C640-669D-555C043D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C1EA-5BE4-15EF-0E7A-5E06EA27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0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B7CA-CDE6-9EAE-7060-AD9DE70F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B9BB9-9A87-31C6-6079-DAF567354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E026-2C58-2060-CD6E-D79498A8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AD41-D732-3440-E930-A523A21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87B18-E102-43D5-ADBF-DD149D88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CF0A4-66C4-8E00-6D0F-45BDA7F14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B95BE-2B96-4CB8-C360-3B0614DD9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2292-5AB1-6500-242F-F45EB281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3C2-6768-026C-65A6-F65072D5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F388-A3DE-3F60-D338-7784A552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EC99-771C-C0E4-60B8-512BEBAF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3C1F-0F93-C696-A3C9-2CBB9369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F320-15E4-1F8E-1753-9821DB99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A3B0-8393-0D5A-7DCC-954CC51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E44A-E282-2137-C9FD-9520E8BE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CFA-3DFD-5373-CBC6-03B1D890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C937A-B2C9-1EA1-499A-8E98FB59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3E59-E765-2147-62FC-D9443E2D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96DF-A379-E92E-0BDA-AE54CD8B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D2CB-D60E-411F-3671-1D102BB0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2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7D22-10CE-F6C6-C16E-F57D199D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82C1-B0DB-AD5B-CC17-879B1A04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28D2F-113D-F863-6D7D-293B8B7B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5175-AB47-A435-78D1-A85C90BF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2811C-82BC-BE79-C04B-67DA0517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8032A-F851-D536-6E2E-4EB29496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4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A94D-7145-0500-22B4-E69CC24E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5C969-E19F-B991-747D-9E2355BD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6AF8-9FFF-21E9-B08B-602634D4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6E9FC-6C31-0F38-9AE7-E59EA6C02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47E85-5DB5-39AF-02F3-0B237E4F8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81969-4A41-42DA-3B54-96D97C9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FDC29-0D83-73C5-4207-C0DA5009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B8931-7582-1EF2-661B-6536047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52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0D21-5F58-BBC5-4D79-B3A6368E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930EB-6981-0751-1286-E106AD49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5F1F5-0468-B085-3950-1B999063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31E0F-1E1B-3B9E-41CC-104A6C7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6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A9EBD-E345-46D6-1727-30F8EABF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7768B-93AB-DA2D-76CB-2BB9EB6B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2DFF6-52E0-9194-E984-DB4AD28D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1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0329-C953-04A8-FA51-DEFE5DD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F17D-619C-00B4-B330-FAD3E6A2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44D64-FDFB-34B5-2BC3-1EE9E8DE7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45D9-7131-2341-5D1D-EC48AE80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F7345-BB13-2988-1F5E-6F792DE6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65FE-5A00-04A2-DCBD-B87BB72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3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D1AB-BA1E-B40C-0C8E-C9F713B2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2E497-79C7-2450-B7C1-8EEF96BBF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BCECE-DAFC-345F-8F02-F1E55539C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0B5A7-4CBF-75AC-6494-5262C6A7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F1BC1-0D8C-6E93-7444-61C8CA4A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E722-D76F-E7A6-5DF4-84093E8B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F8C98-98F1-D971-BF58-9FEFD651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6582-4BCD-B670-DCC5-84C53D820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9506-EA84-FF67-644B-A9F52A424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FC6C-742D-4FE4-A628-49845316E69D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6CF28-8DBD-AAB4-6A3A-16FC98AC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7798-42B3-6F4A-6DC4-753094306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3671-CFCB-4ACB-845F-A80C280C4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1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F9BD-06A3-22A8-BE74-C3F3EED5A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of Education in India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E4A86-0594-D4DF-D632-C9768727F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  <a:p>
            <a:r>
              <a:rPr lang="en-GB" dirty="0"/>
              <a:t>Stephen Kimotho</a:t>
            </a:r>
          </a:p>
        </p:txBody>
      </p:sp>
    </p:spTree>
    <p:extLst>
      <p:ext uri="{BB962C8B-B14F-4D97-AF65-F5344CB8AC3E}">
        <p14:creationId xmlns:p14="http://schemas.microsoft.com/office/powerpoint/2010/main" val="378616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E486-9A9A-AAA7-6283-ECF4533B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is a combination of </a:t>
            </a:r>
            <a:r>
              <a:rPr lang="en-US" dirty="0" err="1"/>
              <a:t>Statewise</a:t>
            </a:r>
            <a:r>
              <a:rPr lang="en-US" dirty="0"/>
              <a:t> Elementary schools and </a:t>
            </a:r>
            <a:r>
              <a:rPr lang="en-US" dirty="0" err="1"/>
              <a:t>Statewise</a:t>
            </a:r>
            <a:r>
              <a:rPr lang="en-US" dirty="0"/>
              <a:t> Secondary schools in India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E801-6847-6400-73AB-630EEBBF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libraries have been applied in the data analysis;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Importing pandas as pd</a:t>
            </a:r>
          </a:p>
          <a:p>
            <a:pPr marL="0" indent="0">
              <a:buNone/>
            </a:pPr>
            <a:r>
              <a:rPr lang="en-US" dirty="0"/>
              <a:t>- Importing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- Importing seaborn as </a:t>
            </a:r>
            <a:r>
              <a:rPr lang="en-US" dirty="0" err="1"/>
              <a:t>sns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Importing </a:t>
            </a:r>
            <a:r>
              <a:rPr lang="en-US" dirty="0" err="1"/>
              <a:t>matplotib.pyplot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40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8750-A165-4296-0AC4-3E7136E3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on </a:t>
            </a:r>
            <a:r>
              <a:rPr lang="en-US" dirty="0" err="1"/>
              <a:t>Statewise</a:t>
            </a:r>
            <a:r>
              <a:rPr lang="en-US" dirty="0"/>
              <a:t> Elementary schools has been labeled as df1 while </a:t>
            </a:r>
            <a:r>
              <a:rPr lang="en-US" dirty="0" err="1"/>
              <a:t>dataframe</a:t>
            </a:r>
            <a:r>
              <a:rPr lang="en-US" dirty="0"/>
              <a:t> on </a:t>
            </a:r>
            <a:r>
              <a:rPr lang="en-US" dirty="0" err="1"/>
              <a:t>Statewise</a:t>
            </a:r>
            <a:r>
              <a:rPr lang="en-US" dirty="0"/>
              <a:t> secondary schools have been labeled as df2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concatenation of df1 and df2 creates df3 where both data frame are combined and new data strings are formed</a:t>
            </a:r>
          </a:p>
          <a:p>
            <a:endParaRPr lang="en-US" dirty="0"/>
          </a:p>
          <a:p>
            <a:r>
              <a:rPr lang="en-US" dirty="0"/>
              <a:t>The new </a:t>
            </a:r>
            <a:r>
              <a:rPr lang="en-US" dirty="0" err="1"/>
              <a:t>dataframe</a:t>
            </a:r>
            <a:r>
              <a:rPr lang="en-US" dirty="0"/>
              <a:t> (df3) has 36 rows and 1446 columns as illustrated in in the </a:t>
            </a:r>
            <a:r>
              <a:rPr lang="en-US" dirty="0" err="1"/>
              <a:t>df.shape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8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F87F-5642-7216-CB62-2C3453B1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" y="812800"/>
            <a:ext cx="10375392" cy="5364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no missing values after the </a:t>
            </a:r>
            <a:r>
              <a:rPr lang="en-US" dirty="0" err="1"/>
              <a:t>df.isnull</a:t>
            </a:r>
            <a:r>
              <a:rPr lang="en-US" dirty="0"/>
              <a:t> is operated.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AC_YEAR      0</a:t>
            </a:r>
          </a:p>
          <a:p>
            <a:pPr marL="0" indent="0">
              <a:buNone/>
            </a:pPr>
            <a:r>
              <a:rPr lang="en-GB" dirty="0"/>
              <a:t>STATCD       0</a:t>
            </a:r>
          </a:p>
          <a:p>
            <a:pPr marL="0" indent="0">
              <a:buNone/>
            </a:pPr>
            <a:r>
              <a:rPr lang="en-GB" dirty="0"/>
              <a:t>STATNAME     0</a:t>
            </a:r>
          </a:p>
          <a:p>
            <a:pPr marL="0" indent="0">
              <a:buNone/>
            </a:pPr>
            <a:r>
              <a:rPr lang="en-GB" dirty="0"/>
              <a:t>DISTRICTS    0</a:t>
            </a:r>
          </a:p>
          <a:p>
            <a:pPr marL="0" indent="0">
              <a:buNone/>
            </a:pPr>
            <a:r>
              <a:rPr lang="en-GB" dirty="0"/>
              <a:t>BLOCKS       0</a:t>
            </a:r>
          </a:p>
          <a:p>
            <a:pPr marL="0" indent="0">
              <a:buNone/>
            </a:pPr>
            <a:r>
              <a:rPr lang="en-GB" dirty="0"/>
              <a:t>            ..</a:t>
            </a:r>
          </a:p>
          <a:p>
            <a:pPr marL="0" indent="0">
              <a:buNone/>
            </a:pPr>
            <a:r>
              <a:rPr lang="en-GB" dirty="0"/>
              <a:t>enrc8_py     0</a:t>
            </a:r>
          </a:p>
          <a:p>
            <a:pPr marL="0" indent="0">
              <a:buNone/>
            </a:pPr>
            <a:r>
              <a:rPr lang="en-GB" dirty="0"/>
              <a:t>enrc9_py     0</a:t>
            </a:r>
          </a:p>
          <a:p>
            <a:pPr marL="0" indent="0">
              <a:buNone/>
            </a:pPr>
            <a:r>
              <a:rPr lang="en-GB" dirty="0"/>
              <a:t>enrc10_py    0</a:t>
            </a:r>
          </a:p>
          <a:p>
            <a:pPr marL="0" indent="0">
              <a:buNone/>
            </a:pPr>
            <a:r>
              <a:rPr lang="en-GB" dirty="0"/>
              <a:t>enr11_py     0</a:t>
            </a:r>
          </a:p>
          <a:p>
            <a:pPr marL="0" indent="0">
              <a:buNone/>
            </a:pPr>
            <a:r>
              <a:rPr lang="en-GB" dirty="0"/>
              <a:t>enr12_py     0</a:t>
            </a:r>
          </a:p>
          <a:p>
            <a:pPr marL="0" indent="0">
              <a:buNone/>
            </a:pPr>
            <a:r>
              <a:rPr lang="en-GB" dirty="0"/>
              <a:t>Length: 1446, </a:t>
            </a:r>
            <a:r>
              <a:rPr lang="en-GB" dirty="0" err="1"/>
              <a:t>dtype</a:t>
            </a:r>
            <a:r>
              <a:rPr lang="en-GB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371592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4251-491D-54DC-D734-D58AE9CA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40"/>
            <a:ext cx="10515600" cy="56791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followings are the columns in the created </a:t>
            </a:r>
            <a:r>
              <a:rPr lang="en-US" dirty="0" err="1"/>
              <a:t>dataframe</a:t>
            </a:r>
            <a:r>
              <a:rPr lang="en-US" dirty="0"/>
              <a:t> (df3);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Index(['STATCD', 'STATNAME', 'DISTRICTS', 'BLOCKS', 'VILLAGES', 'CLUSTERS',</a:t>
            </a:r>
          </a:p>
          <a:p>
            <a:pPr marL="0" indent="0">
              <a:buNone/>
            </a:pPr>
            <a:r>
              <a:rPr lang="en-US" dirty="0"/>
              <a:t>       'TOTPOPULAT', 'P_URB_POP', 'POPULATION_0_6', 'GROWTHRATE',</a:t>
            </a:r>
          </a:p>
          <a:p>
            <a:pPr marL="0" indent="0">
              <a:buNone/>
            </a:pPr>
            <a:r>
              <a:rPr lang="en-US" dirty="0"/>
              <a:t>       ...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tchmed_nr</a:t>
            </a:r>
            <a:r>
              <a:rPr lang="en-US" dirty="0"/>
              <a:t>', '</a:t>
            </a:r>
            <a:r>
              <a:rPr lang="en-US" dirty="0" err="1"/>
              <a:t>tchoth_nr</a:t>
            </a:r>
            <a:r>
              <a:rPr lang="en-US" dirty="0"/>
              <a:t>', '</a:t>
            </a:r>
            <a:r>
              <a:rPr lang="en-US" dirty="0" err="1"/>
              <a:t>tchse_nr</a:t>
            </a:r>
            <a:r>
              <a:rPr lang="en-US" dirty="0"/>
              <a:t>', '</a:t>
            </a:r>
            <a:r>
              <a:rPr lang="en-US" dirty="0" err="1"/>
              <a:t>tchnr_nr</a:t>
            </a:r>
            <a:r>
              <a:rPr lang="en-US" dirty="0"/>
              <a:t>', 'enrc7_py',</a:t>
            </a:r>
          </a:p>
          <a:p>
            <a:pPr marL="0" indent="0">
              <a:buNone/>
            </a:pPr>
            <a:r>
              <a:rPr lang="en-US" dirty="0"/>
              <a:t>       'enrc8_py', 'enrc9_py', 'enrc10_py', 'enr11_py', 'enr12_py'],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='object', length=1445)</a:t>
            </a:r>
          </a:p>
        </p:txBody>
      </p:sp>
    </p:spTree>
    <p:extLst>
      <p:ext uri="{BB962C8B-B14F-4D97-AF65-F5344CB8AC3E}">
        <p14:creationId xmlns:p14="http://schemas.microsoft.com/office/powerpoint/2010/main" val="38607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F27A-7A49-8DF1-C11E-A766A529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and dispersion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EB23-85A0-1A29-E2D0-DA9F5F1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Boxplots illustrating the quartile and the inter-quartile ranges and the median of sampled grades have been displayed.</a:t>
            </a:r>
          </a:p>
          <a:p>
            <a:endParaRPr lang="en-US" dirty="0"/>
          </a:p>
          <a:p>
            <a:r>
              <a:rPr lang="en-US" dirty="0"/>
              <a:t>The mean population and standard deviation of the population have also been illustrated.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70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304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Exploratory Data Analysis of Education in India</vt:lpstr>
      <vt:lpstr>The data is a combination of Statewise Elementary schools and Statewise Secondary schools in India</vt:lpstr>
      <vt:lpstr>PowerPoint Presentation</vt:lpstr>
      <vt:lpstr>PowerPoint Presentation</vt:lpstr>
      <vt:lpstr>PowerPoint Presentation</vt:lpstr>
      <vt:lpstr>Measures of central tendency and dispersion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Education in India</dc:title>
  <dc:creator>Am a child of God Kimotho</dc:creator>
  <cp:lastModifiedBy>Am a child of God Kimotho</cp:lastModifiedBy>
  <cp:revision>4</cp:revision>
  <dcterms:created xsi:type="dcterms:W3CDTF">2023-12-27T14:46:33Z</dcterms:created>
  <dcterms:modified xsi:type="dcterms:W3CDTF">2024-01-03T17:22:24Z</dcterms:modified>
</cp:coreProperties>
</file>