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68"/>
    <p:restoredTop sz="94626"/>
  </p:normalViewPr>
  <p:slideViewPr>
    <p:cSldViewPr snapToGrid="0" snapToObjects="1">
      <p:cViewPr varScale="1">
        <p:scale>
          <a:sx n="46" d="100"/>
          <a:sy n="46" d="100"/>
        </p:scale>
        <p:origin x="176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B28B-3236-4147-BF98-BAE1E418B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2332E-6B2F-2C44-998E-6A8C1443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A79C-7DA4-DD46-8980-6D56FF1C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32F3-0B56-1E45-B206-FF3EB6BA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BD73-1A88-DC4B-9EC9-FC3DAB6D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67DE-1994-7D44-AE7B-283BF99A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416A-0CC3-F74B-9BD7-0BD58E31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C904-1D9D-B147-9222-7125726F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DB92E-FCEC-0442-A0A9-F7E3F30B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4681-5716-4846-848E-71D27C1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1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30127-5F5C-9446-BD0E-474736557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9DAB2-700F-4245-98D1-CDC566857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9052-3D27-1746-8D5D-226D32F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D08B-1715-B241-8AA6-562AF086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8D2B-0B31-0A47-89C1-05405B7B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A8C-3161-EB4C-881A-81E4214A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48EF-C190-DC46-8F4E-4D25CF23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B2B2-17CB-3E4B-B700-088BA93B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CE57-4CCE-3943-AA9A-F0EBEA97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5108-408A-2E40-BDC6-62050D15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5179-E3F2-424E-A129-D525943B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A2645-CDF0-ED42-92F5-B78733B7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AA23E-023D-354B-970D-58CE2D8D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F552-8793-E346-83AD-BF28840B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8FE9-2D1B-2443-9A56-2F7B4739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1BC0-057A-4448-9A4E-25D37E11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1DB-5934-8C4D-8B98-202D8E0DC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F6072-3838-8A4C-8782-CA4D17F1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B6FE2-0D4B-4249-826E-873C7D0B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ED66-6A10-0644-99DE-E50595E6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D65F7-3E16-1449-A946-8BB4764E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E535-A2D4-A146-8214-E26C2945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1133B-E340-9541-AD15-C898BD88E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805E-D98E-EF41-9726-9EB825A6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FFC4A-847C-B74E-8E2F-639D7CF07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F419A-A2C5-DE4A-8676-F4290BD5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0D1D-F05F-5846-AE28-2A21DB99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C7640-0C83-4449-B2FE-8AA3FB54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AA189-1EAA-5E48-B738-B5B64E90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29A2-20D9-4342-9639-232D1C99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4D519-EF50-B648-90EC-16A883B2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63BBC-2E23-454B-B65E-4A7EFEDA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37E83-0DFD-044D-92B0-FDBE3B7E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EC121-2958-844A-9DD8-D17A0B39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6A9B-F6BD-414D-8C25-EB4983EA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758EB-3D6C-BE4F-A439-C6C51F73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177B-BCE3-5A4E-BDE7-AFB503F9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C5AC-110B-C244-8B86-0A279401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0CE2-FE90-9F4D-9234-02FE7CA53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28FD-E41E-4F41-90CB-5241212E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5DFDD-3C89-7441-8768-8E71FAF2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A725-6CBA-5743-9363-8E2A1060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1C6C-FA41-5B48-ADBA-6388012D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83FAA-0063-8444-A2F3-83AB2184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2E3EA-4274-AF4A-8660-CE800735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8974-D306-8A49-96E2-021F844E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631E0-6414-C64C-9E20-F3AC70A7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0FFC7-1D1B-A443-B773-4937D09E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1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85D10-5499-5646-92AD-9E8A969D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C9B3-D94F-694A-9CFA-9370F77D1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78B9-1959-E54B-9C92-7171DEBBA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4F54-C1B0-C845-B6BA-2464E8AC7D2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7E59-75B0-C34E-AED4-4E4A08BBC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8A52-84B2-0E43-AA9C-3DF3202ED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6729-06A5-0543-85CE-5918F1CC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A749-B1D8-C34F-AF20-D72B3E7F1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Mid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1ACA-8B54-6448-A6C3-400A20CC5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MSiA</a:t>
            </a:r>
            <a:r>
              <a:rPr lang="zh-CN" altLang="en-US" dirty="0"/>
              <a:t> </a:t>
            </a:r>
            <a:r>
              <a:rPr lang="en-US" altLang="zh-CN" dirty="0"/>
              <a:t>Yi</a:t>
            </a:r>
            <a:r>
              <a:rPr lang="zh-CN" altLang="en-US" dirty="0"/>
              <a:t> </a:t>
            </a:r>
            <a:r>
              <a:rPr lang="en-US" altLang="zh-CN" dirty="0"/>
              <a:t>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8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B9E9-878E-7F44-A96F-D73669E5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F592-80DF-6F47-9697-C5EA021C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Finished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</a:p>
          <a:p>
            <a:pPr lvl="1"/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merging</a:t>
            </a:r>
            <a:r>
              <a:rPr lang="zh-CN" altLang="en-US" dirty="0"/>
              <a:t> </a:t>
            </a:r>
            <a:r>
              <a:rPr lang="en-US" altLang="zh-CN" dirty="0"/>
              <a:t>data sources,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5027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observations,</a:t>
            </a:r>
            <a:r>
              <a:rPr lang="zh-CN" altLang="en-US" dirty="0"/>
              <a:t> </a:t>
            </a:r>
            <a:r>
              <a:rPr lang="en-US" altLang="zh-CN" dirty="0"/>
              <a:t>14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EDA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</a:p>
          <a:p>
            <a:pPr lvl="1"/>
            <a:r>
              <a:rPr lang="en-US" altLang="zh-CN" dirty="0"/>
              <a:t>Histogram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Numeric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46B5B-5A6C-2945-B70F-5865E20B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12" y="3067766"/>
            <a:ext cx="5119688" cy="34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57BA-66C2-624E-9CD3-D2BF80B1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5B6D-0120-DF42-8904-284A40B5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Modeling</a:t>
            </a:r>
          </a:p>
          <a:p>
            <a:pPr lvl="1"/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“popularity”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computed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1/(Billboard</a:t>
            </a:r>
            <a:r>
              <a:rPr lang="zh-CN" altLang="en-US" dirty="0"/>
              <a:t> </a:t>
            </a:r>
            <a:r>
              <a:rPr lang="en-US" altLang="zh-CN" dirty="0"/>
              <a:t>rank)</a:t>
            </a:r>
          </a:p>
          <a:p>
            <a:pPr lvl="1"/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“rank”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computed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25</a:t>
            </a:r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25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647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C0B8-CCE9-F644-9A9B-FDBA89C2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AE2F-1124-9C4B-8D7B-047D28FD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j-lt"/>
              </a:rPr>
              <a:t>Finish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up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to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Epic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2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Story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1</a:t>
            </a:r>
            <a:endParaRPr lang="en-US" b="1" dirty="0">
              <a:latin typeface="+mj-lt"/>
            </a:endParaRPr>
          </a:p>
          <a:p>
            <a:pPr lvl="1"/>
            <a:r>
              <a:rPr lang="en-US" sz="2000" b="1" dirty="0">
                <a:latin typeface="+mj-lt"/>
              </a:rPr>
              <a:t>Backlog</a:t>
            </a:r>
            <a:endParaRPr lang="en-US" sz="2000" dirty="0">
              <a:latin typeface="+mj-lt"/>
            </a:endParaRPr>
          </a:p>
          <a:p>
            <a:pPr lvl="2"/>
            <a:r>
              <a:rPr lang="en-US" sz="1400" dirty="0">
                <a:latin typeface="+mj-lt"/>
              </a:rPr>
              <a:t>Story 1: Merge databases (4 point)</a:t>
            </a:r>
          </a:p>
          <a:p>
            <a:pPr lvl="3"/>
            <a:r>
              <a:rPr lang="en-US" sz="1400" dirty="0">
                <a:latin typeface="+mj-lt"/>
              </a:rPr>
              <a:t>Online datasets searching</a:t>
            </a:r>
          </a:p>
          <a:p>
            <a:pPr lvl="3"/>
            <a:r>
              <a:rPr lang="en-US" sz="1400" dirty="0">
                <a:latin typeface="+mj-lt"/>
              </a:rPr>
              <a:t>Merge several datasets to include more features of songs that will be needed for modeling</a:t>
            </a:r>
          </a:p>
          <a:p>
            <a:pPr lvl="2"/>
            <a:r>
              <a:rPr lang="en-US" sz="1400" dirty="0">
                <a:latin typeface="+mj-lt"/>
              </a:rPr>
              <a:t>Story 2: EDA (2 point)</a:t>
            </a:r>
          </a:p>
          <a:p>
            <a:pPr lvl="3"/>
            <a:r>
              <a:rPr lang="en-US" sz="1400" dirty="0">
                <a:latin typeface="+mj-lt"/>
              </a:rPr>
              <a:t>Explore the potential variables that could be used to better predict the songs' popularities</a:t>
            </a:r>
          </a:p>
          <a:p>
            <a:pPr lvl="3"/>
            <a:r>
              <a:rPr lang="en-US" sz="1400" dirty="0">
                <a:latin typeface="+mj-lt"/>
              </a:rPr>
              <a:t>Perform necessary variables transformation</a:t>
            </a:r>
          </a:p>
          <a:p>
            <a:pPr lvl="1"/>
            <a:r>
              <a:rPr lang="en-US" sz="2000" b="1" dirty="0">
                <a:latin typeface="+mj-lt"/>
              </a:rPr>
              <a:t>Epic 2</a:t>
            </a:r>
            <a:r>
              <a:rPr lang="en-US" sz="2000" dirty="0">
                <a:latin typeface="+mj-lt"/>
              </a:rPr>
              <a:t>: Modeling Build the predicting models such as linear regression, neural networks and etc. Choose the optimal model by the ML metrics.</a:t>
            </a:r>
          </a:p>
          <a:p>
            <a:pPr lvl="1"/>
            <a:r>
              <a:rPr lang="en-US" sz="2000" b="1" dirty="0">
                <a:latin typeface="+mj-lt"/>
              </a:rPr>
              <a:t>Backlog</a:t>
            </a:r>
            <a:endParaRPr lang="en-US" sz="2000" dirty="0">
              <a:latin typeface="+mj-lt"/>
            </a:endParaRPr>
          </a:p>
          <a:p>
            <a:pPr lvl="2"/>
            <a:r>
              <a:rPr lang="en-US" sz="1400" dirty="0">
                <a:latin typeface="+mj-lt"/>
              </a:rPr>
              <a:t>Story 1: Build initial models (4 points)</a:t>
            </a:r>
          </a:p>
          <a:p>
            <a:pPr lvl="3"/>
            <a:r>
              <a:rPr lang="en-US" sz="1400" dirty="0">
                <a:latin typeface="+mj-lt"/>
              </a:rPr>
              <a:t>Build several predicting models with features from the first epic.</a:t>
            </a:r>
          </a:p>
          <a:p>
            <a:pPr lvl="3"/>
            <a:r>
              <a:rPr lang="en-US" sz="1400" dirty="0">
                <a:latin typeface="+mj-lt"/>
              </a:rPr>
              <a:t>Use common ML metrics and test dataset to choose the final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4C63-2129-294B-A608-F54F059C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Demo/Analysis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A120-700F-F340-BB02-FD219E28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0.16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141.91</a:t>
            </a:r>
          </a:p>
          <a:p>
            <a:pPr lvl="1"/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0.015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140.23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0.80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0.784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0.80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0.784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F36B-518E-944F-92D0-D3BD4154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607-EF32-9C4E-A854-DD71958B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pPr lvl="1"/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song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satisfying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unbalanced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Considering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7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B410-8DD2-244B-8697-158AD56E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Recommendation/Next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27C6-5FA0-8440-9746-900AB55D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kNN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clusters</a:t>
            </a:r>
          </a:p>
          <a:p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8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371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Mid Project Review</vt:lpstr>
      <vt:lpstr>Highlights</vt:lpstr>
      <vt:lpstr>Highlights</vt:lpstr>
      <vt:lpstr>Review Progress</vt:lpstr>
      <vt:lpstr>Demo/Analysis</vt:lpstr>
      <vt:lpstr>Lessons Learned</vt:lpstr>
      <vt:lpstr>Recommendation/Next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Project Review</dc:title>
  <dc:creator>Yi Feng</dc:creator>
  <cp:lastModifiedBy>Yi Feng</cp:lastModifiedBy>
  <cp:revision>9</cp:revision>
  <dcterms:created xsi:type="dcterms:W3CDTF">2019-05-13T15:10:22Z</dcterms:created>
  <dcterms:modified xsi:type="dcterms:W3CDTF">2019-05-15T01:02:25Z</dcterms:modified>
</cp:coreProperties>
</file>