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64" r:id="rId5"/>
    <p:sldId id="261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7"/>
    <p:restoredTop sz="94729"/>
  </p:normalViewPr>
  <p:slideViewPr>
    <p:cSldViewPr snapToGrid="0" snapToObjects="1">
      <p:cViewPr varScale="1">
        <p:scale>
          <a:sx n="109" d="100"/>
          <a:sy n="109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887F32-5584-4DFF-95D1-BC405D0E750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DA2FF79-C02E-4A11-8FC1-C24422C06859}">
      <dgm:prSet/>
      <dgm:spPr/>
      <dgm:t>
        <a:bodyPr/>
        <a:lstStyle/>
        <a:p>
          <a:pPr>
            <a:defRPr cap="all"/>
          </a:pPr>
          <a:r>
            <a:rPr lang="en-US"/>
            <a:t>Music</a:t>
          </a:r>
          <a:r>
            <a:rPr lang="zh-CN"/>
            <a:t> </a:t>
          </a:r>
          <a:r>
            <a:rPr lang="en-US"/>
            <a:t>lover</a:t>
          </a:r>
        </a:p>
      </dgm:t>
    </dgm:pt>
    <dgm:pt modelId="{92D7F510-2635-4BC9-BCF2-67E6FB1DA5AE}" type="parTrans" cxnId="{ECC7655E-A79C-446A-9690-7D93363BFF61}">
      <dgm:prSet/>
      <dgm:spPr/>
      <dgm:t>
        <a:bodyPr/>
        <a:lstStyle/>
        <a:p>
          <a:endParaRPr lang="en-US"/>
        </a:p>
      </dgm:t>
    </dgm:pt>
    <dgm:pt modelId="{24D318C0-B8BD-468A-8CA7-D96C74A70BDC}" type="sibTrans" cxnId="{ECC7655E-A79C-446A-9690-7D93363BFF61}">
      <dgm:prSet/>
      <dgm:spPr/>
      <dgm:t>
        <a:bodyPr/>
        <a:lstStyle/>
        <a:p>
          <a:endParaRPr lang="en-US"/>
        </a:p>
      </dgm:t>
    </dgm:pt>
    <dgm:pt modelId="{CE4E85D7-F7EA-436B-B059-4C2AD3747F4E}">
      <dgm:prSet/>
      <dgm:spPr/>
      <dgm:t>
        <a:bodyPr/>
        <a:lstStyle/>
        <a:p>
          <a:pPr>
            <a:defRPr cap="all"/>
          </a:pPr>
          <a:r>
            <a:rPr lang="en-US"/>
            <a:t>Want</a:t>
          </a:r>
          <a:r>
            <a:rPr lang="zh-CN"/>
            <a:t> </a:t>
          </a:r>
          <a:r>
            <a:rPr lang="en-US"/>
            <a:t>to</a:t>
          </a:r>
          <a:r>
            <a:rPr lang="zh-CN"/>
            <a:t> </a:t>
          </a:r>
          <a:r>
            <a:rPr lang="en-US"/>
            <a:t>understand</a:t>
          </a:r>
          <a:r>
            <a:rPr lang="zh-CN"/>
            <a:t> </a:t>
          </a:r>
          <a:r>
            <a:rPr lang="en-US"/>
            <a:t>the</a:t>
          </a:r>
          <a:r>
            <a:rPr lang="zh-CN"/>
            <a:t> </a:t>
          </a:r>
          <a:r>
            <a:rPr lang="en-US"/>
            <a:t>music</a:t>
          </a:r>
          <a:r>
            <a:rPr lang="zh-CN"/>
            <a:t> </a:t>
          </a:r>
          <a:r>
            <a:rPr lang="en-US"/>
            <a:t>industry</a:t>
          </a:r>
          <a:r>
            <a:rPr lang="zh-CN"/>
            <a:t> </a:t>
          </a:r>
          <a:r>
            <a:rPr lang="en-US"/>
            <a:t>better</a:t>
          </a:r>
        </a:p>
      </dgm:t>
    </dgm:pt>
    <dgm:pt modelId="{214B66DE-8ACC-4726-BFF3-B4B748055972}" type="parTrans" cxnId="{08B00214-BB84-4BB1-B42C-FE104BB31259}">
      <dgm:prSet/>
      <dgm:spPr/>
      <dgm:t>
        <a:bodyPr/>
        <a:lstStyle/>
        <a:p>
          <a:endParaRPr lang="en-US"/>
        </a:p>
      </dgm:t>
    </dgm:pt>
    <dgm:pt modelId="{E306E8ED-8CF1-47CA-A87B-072AF8EBA662}" type="sibTrans" cxnId="{08B00214-BB84-4BB1-B42C-FE104BB31259}">
      <dgm:prSet/>
      <dgm:spPr/>
      <dgm:t>
        <a:bodyPr/>
        <a:lstStyle/>
        <a:p>
          <a:endParaRPr lang="en-US"/>
        </a:p>
      </dgm:t>
    </dgm:pt>
    <dgm:pt modelId="{7B70A6EA-2F09-4543-8E23-1FC547B7FBEC}" type="pres">
      <dgm:prSet presAssocID="{C3887F32-5584-4DFF-95D1-BC405D0E7501}" presName="root" presStyleCnt="0">
        <dgm:presLayoutVars>
          <dgm:dir/>
          <dgm:resizeHandles val="exact"/>
        </dgm:presLayoutVars>
      </dgm:prSet>
      <dgm:spPr/>
    </dgm:pt>
    <dgm:pt modelId="{3CE64980-F118-4E76-9E5C-DA1CC8CA04CA}" type="pres">
      <dgm:prSet presAssocID="{8DA2FF79-C02E-4A11-8FC1-C24422C06859}" presName="compNode" presStyleCnt="0"/>
      <dgm:spPr/>
    </dgm:pt>
    <dgm:pt modelId="{BE6D1186-C77D-4C1A-BDCF-5718957EB2A5}" type="pres">
      <dgm:prSet presAssocID="{8DA2FF79-C02E-4A11-8FC1-C24422C06859}" presName="iconBgRect" presStyleLbl="bgShp" presStyleIdx="0" presStyleCnt="2"/>
      <dgm:spPr/>
    </dgm:pt>
    <dgm:pt modelId="{C44BBA2B-56EE-44B0-9C19-2BCA6F3C0072}" type="pres">
      <dgm:prSet presAssocID="{8DA2FF79-C02E-4A11-8FC1-C24422C0685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Guitar"/>
        </a:ext>
      </dgm:extLst>
    </dgm:pt>
    <dgm:pt modelId="{86895928-6677-4192-9290-89CD9C3FEFCD}" type="pres">
      <dgm:prSet presAssocID="{8DA2FF79-C02E-4A11-8FC1-C24422C06859}" presName="spaceRect" presStyleCnt="0"/>
      <dgm:spPr/>
    </dgm:pt>
    <dgm:pt modelId="{0F360ABB-90D1-4D9F-BA5E-5E4D8946A754}" type="pres">
      <dgm:prSet presAssocID="{8DA2FF79-C02E-4A11-8FC1-C24422C06859}" presName="textRect" presStyleLbl="revTx" presStyleIdx="0" presStyleCnt="2">
        <dgm:presLayoutVars>
          <dgm:chMax val="1"/>
          <dgm:chPref val="1"/>
        </dgm:presLayoutVars>
      </dgm:prSet>
      <dgm:spPr/>
    </dgm:pt>
    <dgm:pt modelId="{8C480390-80D6-49B4-AFBE-483BC0C77210}" type="pres">
      <dgm:prSet presAssocID="{24D318C0-B8BD-468A-8CA7-D96C74A70BDC}" presName="sibTrans" presStyleCnt="0"/>
      <dgm:spPr/>
    </dgm:pt>
    <dgm:pt modelId="{001F32ED-80B0-4C36-A4CA-3E4951DBA971}" type="pres">
      <dgm:prSet presAssocID="{CE4E85D7-F7EA-436B-B059-4C2AD3747F4E}" presName="compNode" presStyleCnt="0"/>
      <dgm:spPr/>
    </dgm:pt>
    <dgm:pt modelId="{283C466D-D74D-4DBD-A72D-DF158CC1D27C}" type="pres">
      <dgm:prSet presAssocID="{CE4E85D7-F7EA-436B-B059-4C2AD3747F4E}" presName="iconBgRect" presStyleLbl="bgShp" presStyleIdx="1" presStyleCnt="2"/>
      <dgm:spPr/>
    </dgm:pt>
    <dgm:pt modelId="{D028CA88-8CEE-473F-8F50-BFA7DF187055}" type="pres">
      <dgm:prSet presAssocID="{CE4E85D7-F7EA-436B-B059-4C2AD3747F4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"/>
        </a:ext>
      </dgm:extLst>
    </dgm:pt>
    <dgm:pt modelId="{25322027-497F-4035-8913-3DF63611686B}" type="pres">
      <dgm:prSet presAssocID="{CE4E85D7-F7EA-436B-B059-4C2AD3747F4E}" presName="spaceRect" presStyleCnt="0"/>
      <dgm:spPr/>
    </dgm:pt>
    <dgm:pt modelId="{3202A16E-8834-4A64-B394-57E418024221}" type="pres">
      <dgm:prSet presAssocID="{CE4E85D7-F7EA-436B-B059-4C2AD3747F4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8B00214-BB84-4BB1-B42C-FE104BB31259}" srcId="{C3887F32-5584-4DFF-95D1-BC405D0E7501}" destId="{CE4E85D7-F7EA-436B-B059-4C2AD3747F4E}" srcOrd="1" destOrd="0" parTransId="{214B66DE-8ACC-4726-BFF3-B4B748055972}" sibTransId="{E306E8ED-8CF1-47CA-A87B-072AF8EBA662}"/>
    <dgm:cxn modelId="{DDB46D2E-C4F1-43F4-A3AC-38E6791CF76A}" type="presOf" srcId="{8DA2FF79-C02E-4A11-8FC1-C24422C06859}" destId="{0F360ABB-90D1-4D9F-BA5E-5E4D8946A754}" srcOrd="0" destOrd="0" presId="urn:microsoft.com/office/officeart/2018/5/layout/IconCircleLabelList"/>
    <dgm:cxn modelId="{C474BA40-F539-49F8-992C-BA0D0CD4D161}" type="presOf" srcId="{CE4E85D7-F7EA-436B-B059-4C2AD3747F4E}" destId="{3202A16E-8834-4A64-B394-57E418024221}" srcOrd="0" destOrd="0" presId="urn:microsoft.com/office/officeart/2018/5/layout/IconCircleLabelList"/>
    <dgm:cxn modelId="{ECC7655E-A79C-446A-9690-7D93363BFF61}" srcId="{C3887F32-5584-4DFF-95D1-BC405D0E7501}" destId="{8DA2FF79-C02E-4A11-8FC1-C24422C06859}" srcOrd="0" destOrd="0" parTransId="{92D7F510-2635-4BC9-BCF2-67E6FB1DA5AE}" sibTransId="{24D318C0-B8BD-468A-8CA7-D96C74A70BDC}"/>
    <dgm:cxn modelId="{122B9EAD-BB74-4BA0-B55B-8E969AF9CEAD}" type="presOf" srcId="{C3887F32-5584-4DFF-95D1-BC405D0E7501}" destId="{7B70A6EA-2F09-4543-8E23-1FC547B7FBEC}" srcOrd="0" destOrd="0" presId="urn:microsoft.com/office/officeart/2018/5/layout/IconCircleLabelList"/>
    <dgm:cxn modelId="{5BAE3651-9514-417D-A8B0-277DAEE74757}" type="presParOf" srcId="{7B70A6EA-2F09-4543-8E23-1FC547B7FBEC}" destId="{3CE64980-F118-4E76-9E5C-DA1CC8CA04CA}" srcOrd="0" destOrd="0" presId="urn:microsoft.com/office/officeart/2018/5/layout/IconCircleLabelList"/>
    <dgm:cxn modelId="{D8802A7F-48E1-415D-BA41-B988B2DE2E1B}" type="presParOf" srcId="{3CE64980-F118-4E76-9E5C-DA1CC8CA04CA}" destId="{BE6D1186-C77D-4C1A-BDCF-5718957EB2A5}" srcOrd="0" destOrd="0" presId="urn:microsoft.com/office/officeart/2018/5/layout/IconCircleLabelList"/>
    <dgm:cxn modelId="{C0F630B3-814B-45EC-B9A6-EF516B1E95DD}" type="presParOf" srcId="{3CE64980-F118-4E76-9E5C-DA1CC8CA04CA}" destId="{C44BBA2B-56EE-44B0-9C19-2BCA6F3C0072}" srcOrd="1" destOrd="0" presId="urn:microsoft.com/office/officeart/2018/5/layout/IconCircleLabelList"/>
    <dgm:cxn modelId="{D49802E3-9512-4226-B2CD-84811858C3AE}" type="presParOf" srcId="{3CE64980-F118-4E76-9E5C-DA1CC8CA04CA}" destId="{86895928-6677-4192-9290-89CD9C3FEFCD}" srcOrd="2" destOrd="0" presId="urn:microsoft.com/office/officeart/2018/5/layout/IconCircleLabelList"/>
    <dgm:cxn modelId="{CF1D5950-A747-4FE7-874B-92A780F7DF73}" type="presParOf" srcId="{3CE64980-F118-4E76-9E5C-DA1CC8CA04CA}" destId="{0F360ABB-90D1-4D9F-BA5E-5E4D8946A754}" srcOrd="3" destOrd="0" presId="urn:microsoft.com/office/officeart/2018/5/layout/IconCircleLabelList"/>
    <dgm:cxn modelId="{2D2E8635-59F3-4A8A-AD01-569E33BE28AC}" type="presParOf" srcId="{7B70A6EA-2F09-4543-8E23-1FC547B7FBEC}" destId="{8C480390-80D6-49B4-AFBE-483BC0C77210}" srcOrd="1" destOrd="0" presId="urn:microsoft.com/office/officeart/2018/5/layout/IconCircleLabelList"/>
    <dgm:cxn modelId="{EEC2AD31-3A71-45E7-BA09-2F797306C9E1}" type="presParOf" srcId="{7B70A6EA-2F09-4543-8E23-1FC547B7FBEC}" destId="{001F32ED-80B0-4C36-A4CA-3E4951DBA971}" srcOrd="2" destOrd="0" presId="urn:microsoft.com/office/officeart/2018/5/layout/IconCircleLabelList"/>
    <dgm:cxn modelId="{34EFF8F3-3BBC-46AF-8829-95F822B8E7F2}" type="presParOf" srcId="{001F32ED-80B0-4C36-A4CA-3E4951DBA971}" destId="{283C466D-D74D-4DBD-A72D-DF158CC1D27C}" srcOrd="0" destOrd="0" presId="urn:microsoft.com/office/officeart/2018/5/layout/IconCircleLabelList"/>
    <dgm:cxn modelId="{E46429F8-348F-48D8-9B89-F10428ACD14A}" type="presParOf" srcId="{001F32ED-80B0-4C36-A4CA-3E4951DBA971}" destId="{D028CA88-8CEE-473F-8F50-BFA7DF187055}" srcOrd="1" destOrd="0" presId="urn:microsoft.com/office/officeart/2018/5/layout/IconCircleLabelList"/>
    <dgm:cxn modelId="{21D0EA4D-BDF0-455E-9901-7E03E8782A04}" type="presParOf" srcId="{001F32ED-80B0-4C36-A4CA-3E4951DBA971}" destId="{25322027-497F-4035-8913-3DF63611686B}" srcOrd="2" destOrd="0" presId="urn:microsoft.com/office/officeart/2018/5/layout/IconCircleLabelList"/>
    <dgm:cxn modelId="{895035EA-1872-41D4-9948-1BBB2EE3F253}" type="presParOf" srcId="{001F32ED-80B0-4C36-A4CA-3E4951DBA971}" destId="{3202A16E-8834-4A64-B394-57E41802422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8059EE-A1E2-4043-B86B-D0CA1B61180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439D965-B404-4461-B44F-1254AE0F45CF}">
      <dgm:prSet/>
      <dgm:spPr/>
      <dgm:t>
        <a:bodyPr/>
        <a:lstStyle/>
        <a:p>
          <a:r>
            <a:rPr lang="en-US"/>
            <a:t>R square: 0.5209</a:t>
          </a:r>
        </a:p>
      </dgm:t>
    </dgm:pt>
    <dgm:pt modelId="{E8AC6FF2-073A-4F37-B7E1-8B9A6E775168}" type="parTrans" cxnId="{BDA48F5A-B7C7-460E-8267-700A78D3E88D}">
      <dgm:prSet/>
      <dgm:spPr/>
      <dgm:t>
        <a:bodyPr/>
        <a:lstStyle/>
        <a:p>
          <a:endParaRPr lang="en-US"/>
        </a:p>
      </dgm:t>
    </dgm:pt>
    <dgm:pt modelId="{5F238CD6-9F4E-488F-B270-C3B98F8CA98B}" type="sibTrans" cxnId="{BDA48F5A-B7C7-460E-8267-700A78D3E88D}">
      <dgm:prSet/>
      <dgm:spPr/>
      <dgm:t>
        <a:bodyPr/>
        <a:lstStyle/>
        <a:p>
          <a:endParaRPr lang="en-US"/>
        </a:p>
      </dgm:t>
    </dgm:pt>
    <dgm:pt modelId="{95DBE604-78F7-4EBC-AF91-B4CB4EE32203}">
      <dgm:prSet/>
      <dgm:spPr/>
      <dgm:t>
        <a:bodyPr/>
        <a:lstStyle/>
        <a:p>
          <a:r>
            <a:rPr lang="en-US"/>
            <a:t>MSE: 0.0173</a:t>
          </a:r>
        </a:p>
      </dgm:t>
    </dgm:pt>
    <dgm:pt modelId="{51BB8DC6-ECE2-4537-8734-DC56840891A0}" type="parTrans" cxnId="{B1F4A5C1-0BB8-4F25-973E-6FD8AA10A3AB}">
      <dgm:prSet/>
      <dgm:spPr/>
      <dgm:t>
        <a:bodyPr/>
        <a:lstStyle/>
        <a:p>
          <a:endParaRPr lang="en-US"/>
        </a:p>
      </dgm:t>
    </dgm:pt>
    <dgm:pt modelId="{D3958051-443D-4FF7-A189-E64D2952DB19}" type="sibTrans" cxnId="{B1F4A5C1-0BB8-4F25-973E-6FD8AA10A3AB}">
      <dgm:prSet/>
      <dgm:spPr/>
      <dgm:t>
        <a:bodyPr/>
        <a:lstStyle/>
        <a:p>
          <a:endParaRPr lang="en-US"/>
        </a:p>
      </dgm:t>
    </dgm:pt>
    <dgm:pt modelId="{02C5158A-7E36-4099-B21D-A2626FC804B3}">
      <dgm:prSet/>
      <dgm:spPr/>
      <dgm:t>
        <a:bodyPr/>
        <a:lstStyle/>
        <a:p>
          <a:r>
            <a:rPr lang="en-US"/>
            <a:t>Test R square: 0.2096</a:t>
          </a:r>
        </a:p>
      </dgm:t>
    </dgm:pt>
    <dgm:pt modelId="{F5D36E9B-84A6-4EEB-949E-A7CBD4B98845}" type="parTrans" cxnId="{3831C0E5-95D3-405C-A352-5ED0620E1219}">
      <dgm:prSet/>
      <dgm:spPr/>
      <dgm:t>
        <a:bodyPr/>
        <a:lstStyle/>
        <a:p>
          <a:endParaRPr lang="en-US"/>
        </a:p>
      </dgm:t>
    </dgm:pt>
    <dgm:pt modelId="{1276D1CB-6B7B-4606-AF72-2DDF2915AD48}" type="sibTrans" cxnId="{3831C0E5-95D3-405C-A352-5ED0620E1219}">
      <dgm:prSet/>
      <dgm:spPr/>
      <dgm:t>
        <a:bodyPr/>
        <a:lstStyle/>
        <a:p>
          <a:endParaRPr lang="en-US"/>
        </a:p>
      </dgm:t>
    </dgm:pt>
    <dgm:pt modelId="{8154CA27-6522-FF4D-A556-D7BFAC9E5548}" type="pres">
      <dgm:prSet presAssocID="{958059EE-A1E2-4043-B86B-D0CA1B61180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C1D7DA7-05CA-DB44-9A15-878852B7540B}" type="pres">
      <dgm:prSet presAssocID="{E439D965-B404-4461-B44F-1254AE0F45CF}" presName="hierRoot1" presStyleCnt="0"/>
      <dgm:spPr/>
    </dgm:pt>
    <dgm:pt modelId="{F90BBE3C-AF3A-8248-93A8-418F3075BC67}" type="pres">
      <dgm:prSet presAssocID="{E439D965-B404-4461-B44F-1254AE0F45CF}" presName="composite" presStyleCnt="0"/>
      <dgm:spPr/>
    </dgm:pt>
    <dgm:pt modelId="{32EF5B06-8420-1B42-A703-518A8B803E55}" type="pres">
      <dgm:prSet presAssocID="{E439D965-B404-4461-B44F-1254AE0F45CF}" presName="background" presStyleLbl="node0" presStyleIdx="0" presStyleCnt="3"/>
      <dgm:spPr/>
    </dgm:pt>
    <dgm:pt modelId="{FAA8791E-41BC-1F46-AB11-F8A16F37672A}" type="pres">
      <dgm:prSet presAssocID="{E439D965-B404-4461-B44F-1254AE0F45CF}" presName="text" presStyleLbl="fgAcc0" presStyleIdx="0" presStyleCnt="3">
        <dgm:presLayoutVars>
          <dgm:chPref val="3"/>
        </dgm:presLayoutVars>
      </dgm:prSet>
      <dgm:spPr/>
    </dgm:pt>
    <dgm:pt modelId="{C2558318-2FAD-B040-B03E-EAD686BA9B98}" type="pres">
      <dgm:prSet presAssocID="{E439D965-B404-4461-B44F-1254AE0F45CF}" presName="hierChild2" presStyleCnt="0"/>
      <dgm:spPr/>
    </dgm:pt>
    <dgm:pt modelId="{E418D8ED-2FB8-2741-A932-B5580614AF45}" type="pres">
      <dgm:prSet presAssocID="{95DBE604-78F7-4EBC-AF91-B4CB4EE32203}" presName="hierRoot1" presStyleCnt="0"/>
      <dgm:spPr/>
    </dgm:pt>
    <dgm:pt modelId="{5697F23F-D7A4-A34F-AF4F-061543D357AD}" type="pres">
      <dgm:prSet presAssocID="{95DBE604-78F7-4EBC-AF91-B4CB4EE32203}" presName="composite" presStyleCnt="0"/>
      <dgm:spPr/>
    </dgm:pt>
    <dgm:pt modelId="{CEA4E784-4BD4-3D44-8DD3-FFA77ACB5150}" type="pres">
      <dgm:prSet presAssocID="{95DBE604-78F7-4EBC-AF91-B4CB4EE32203}" presName="background" presStyleLbl="node0" presStyleIdx="1" presStyleCnt="3"/>
      <dgm:spPr/>
    </dgm:pt>
    <dgm:pt modelId="{DF32F5A0-CB6A-544C-A942-1890A9C62297}" type="pres">
      <dgm:prSet presAssocID="{95DBE604-78F7-4EBC-AF91-B4CB4EE32203}" presName="text" presStyleLbl="fgAcc0" presStyleIdx="1" presStyleCnt="3">
        <dgm:presLayoutVars>
          <dgm:chPref val="3"/>
        </dgm:presLayoutVars>
      </dgm:prSet>
      <dgm:spPr/>
    </dgm:pt>
    <dgm:pt modelId="{A8E45998-DD6E-DC4B-9C9F-8D4282E83B73}" type="pres">
      <dgm:prSet presAssocID="{95DBE604-78F7-4EBC-AF91-B4CB4EE32203}" presName="hierChild2" presStyleCnt="0"/>
      <dgm:spPr/>
    </dgm:pt>
    <dgm:pt modelId="{1821145E-AE18-6E40-BF73-B9A22F9C9488}" type="pres">
      <dgm:prSet presAssocID="{02C5158A-7E36-4099-B21D-A2626FC804B3}" presName="hierRoot1" presStyleCnt="0"/>
      <dgm:spPr/>
    </dgm:pt>
    <dgm:pt modelId="{D39B82E7-3835-EB44-BC04-0A2927087DFF}" type="pres">
      <dgm:prSet presAssocID="{02C5158A-7E36-4099-B21D-A2626FC804B3}" presName="composite" presStyleCnt="0"/>
      <dgm:spPr/>
    </dgm:pt>
    <dgm:pt modelId="{7FC2EF89-D4BC-914D-AEA6-0AE17044D579}" type="pres">
      <dgm:prSet presAssocID="{02C5158A-7E36-4099-B21D-A2626FC804B3}" presName="background" presStyleLbl="node0" presStyleIdx="2" presStyleCnt="3"/>
      <dgm:spPr/>
    </dgm:pt>
    <dgm:pt modelId="{A7526EF6-990F-ED4B-A81D-AC65F0D433E1}" type="pres">
      <dgm:prSet presAssocID="{02C5158A-7E36-4099-B21D-A2626FC804B3}" presName="text" presStyleLbl="fgAcc0" presStyleIdx="2" presStyleCnt="3">
        <dgm:presLayoutVars>
          <dgm:chPref val="3"/>
        </dgm:presLayoutVars>
      </dgm:prSet>
      <dgm:spPr/>
    </dgm:pt>
    <dgm:pt modelId="{A270353C-06D4-654C-AFEE-9E13D531A803}" type="pres">
      <dgm:prSet presAssocID="{02C5158A-7E36-4099-B21D-A2626FC804B3}" presName="hierChild2" presStyleCnt="0"/>
      <dgm:spPr/>
    </dgm:pt>
  </dgm:ptLst>
  <dgm:cxnLst>
    <dgm:cxn modelId="{D1A60D45-400F-2E40-BC96-DEB314A96B8B}" type="presOf" srcId="{95DBE604-78F7-4EBC-AF91-B4CB4EE32203}" destId="{DF32F5A0-CB6A-544C-A942-1890A9C62297}" srcOrd="0" destOrd="0" presId="urn:microsoft.com/office/officeart/2005/8/layout/hierarchy1"/>
    <dgm:cxn modelId="{4EE3714A-6B4F-4242-A4E6-97EB23BEFBC6}" type="presOf" srcId="{02C5158A-7E36-4099-B21D-A2626FC804B3}" destId="{A7526EF6-990F-ED4B-A81D-AC65F0D433E1}" srcOrd="0" destOrd="0" presId="urn:microsoft.com/office/officeart/2005/8/layout/hierarchy1"/>
    <dgm:cxn modelId="{BDA48F5A-B7C7-460E-8267-700A78D3E88D}" srcId="{958059EE-A1E2-4043-B86B-D0CA1B611808}" destId="{E439D965-B404-4461-B44F-1254AE0F45CF}" srcOrd="0" destOrd="0" parTransId="{E8AC6FF2-073A-4F37-B7E1-8B9A6E775168}" sibTransId="{5F238CD6-9F4E-488F-B270-C3B98F8CA98B}"/>
    <dgm:cxn modelId="{75BB7097-C4B9-CD4C-97E2-7AF636A34967}" type="presOf" srcId="{E439D965-B404-4461-B44F-1254AE0F45CF}" destId="{FAA8791E-41BC-1F46-AB11-F8A16F37672A}" srcOrd="0" destOrd="0" presId="urn:microsoft.com/office/officeart/2005/8/layout/hierarchy1"/>
    <dgm:cxn modelId="{B1F4A5C1-0BB8-4F25-973E-6FD8AA10A3AB}" srcId="{958059EE-A1E2-4043-B86B-D0CA1B611808}" destId="{95DBE604-78F7-4EBC-AF91-B4CB4EE32203}" srcOrd="1" destOrd="0" parTransId="{51BB8DC6-ECE2-4537-8734-DC56840891A0}" sibTransId="{D3958051-443D-4FF7-A189-E64D2952DB19}"/>
    <dgm:cxn modelId="{AAFAB4CB-F531-3244-8AEC-CB08955CB6BD}" type="presOf" srcId="{958059EE-A1E2-4043-B86B-D0CA1B611808}" destId="{8154CA27-6522-FF4D-A556-D7BFAC9E5548}" srcOrd="0" destOrd="0" presId="urn:microsoft.com/office/officeart/2005/8/layout/hierarchy1"/>
    <dgm:cxn modelId="{3831C0E5-95D3-405C-A352-5ED0620E1219}" srcId="{958059EE-A1E2-4043-B86B-D0CA1B611808}" destId="{02C5158A-7E36-4099-B21D-A2626FC804B3}" srcOrd="2" destOrd="0" parTransId="{F5D36E9B-84A6-4EEB-949E-A7CBD4B98845}" sibTransId="{1276D1CB-6B7B-4606-AF72-2DDF2915AD48}"/>
    <dgm:cxn modelId="{ADBD6EAF-30E2-9748-949E-66DE3238BFE4}" type="presParOf" srcId="{8154CA27-6522-FF4D-A556-D7BFAC9E5548}" destId="{9C1D7DA7-05CA-DB44-9A15-878852B7540B}" srcOrd="0" destOrd="0" presId="urn:microsoft.com/office/officeart/2005/8/layout/hierarchy1"/>
    <dgm:cxn modelId="{8FD9C465-D8C2-B44D-B788-45BCE7074304}" type="presParOf" srcId="{9C1D7DA7-05CA-DB44-9A15-878852B7540B}" destId="{F90BBE3C-AF3A-8248-93A8-418F3075BC67}" srcOrd="0" destOrd="0" presId="urn:microsoft.com/office/officeart/2005/8/layout/hierarchy1"/>
    <dgm:cxn modelId="{C2FB88AC-B52D-9C4F-8B29-3A9D590EFF63}" type="presParOf" srcId="{F90BBE3C-AF3A-8248-93A8-418F3075BC67}" destId="{32EF5B06-8420-1B42-A703-518A8B803E55}" srcOrd="0" destOrd="0" presId="urn:microsoft.com/office/officeart/2005/8/layout/hierarchy1"/>
    <dgm:cxn modelId="{9079BF9D-1325-D840-8DDD-033F5764D9CA}" type="presParOf" srcId="{F90BBE3C-AF3A-8248-93A8-418F3075BC67}" destId="{FAA8791E-41BC-1F46-AB11-F8A16F37672A}" srcOrd="1" destOrd="0" presId="urn:microsoft.com/office/officeart/2005/8/layout/hierarchy1"/>
    <dgm:cxn modelId="{8223A5C5-839F-B041-A8D0-ECB83BA4EB9F}" type="presParOf" srcId="{9C1D7DA7-05CA-DB44-9A15-878852B7540B}" destId="{C2558318-2FAD-B040-B03E-EAD686BA9B98}" srcOrd="1" destOrd="0" presId="urn:microsoft.com/office/officeart/2005/8/layout/hierarchy1"/>
    <dgm:cxn modelId="{5EDA4DD7-A503-9C40-82F4-8BE2A5501F29}" type="presParOf" srcId="{8154CA27-6522-FF4D-A556-D7BFAC9E5548}" destId="{E418D8ED-2FB8-2741-A932-B5580614AF45}" srcOrd="1" destOrd="0" presId="urn:microsoft.com/office/officeart/2005/8/layout/hierarchy1"/>
    <dgm:cxn modelId="{AC501BF8-BFDC-F54C-9C15-6CEB8A4B51CD}" type="presParOf" srcId="{E418D8ED-2FB8-2741-A932-B5580614AF45}" destId="{5697F23F-D7A4-A34F-AF4F-061543D357AD}" srcOrd="0" destOrd="0" presId="urn:microsoft.com/office/officeart/2005/8/layout/hierarchy1"/>
    <dgm:cxn modelId="{09E1C00E-98FF-EF4E-B7F0-514E580FAAB7}" type="presParOf" srcId="{5697F23F-D7A4-A34F-AF4F-061543D357AD}" destId="{CEA4E784-4BD4-3D44-8DD3-FFA77ACB5150}" srcOrd="0" destOrd="0" presId="urn:microsoft.com/office/officeart/2005/8/layout/hierarchy1"/>
    <dgm:cxn modelId="{D65FBC02-7E29-8E46-94D3-ED0120187582}" type="presParOf" srcId="{5697F23F-D7A4-A34F-AF4F-061543D357AD}" destId="{DF32F5A0-CB6A-544C-A942-1890A9C62297}" srcOrd="1" destOrd="0" presId="urn:microsoft.com/office/officeart/2005/8/layout/hierarchy1"/>
    <dgm:cxn modelId="{76213CD7-5D5F-094C-A882-53DFBCFA7C08}" type="presParOf" srcId="{E418D8ED-2FB8-2741-A932-B5580614AF45}" destId="{A8E45998-DD6E-DC4B-9C9F-8D4282E83B73}" srcOrd="1" destOrd="0" presId="urn:microsoft.com/office/officeart/2005/8/layout/hierarchy1"/>
    <dgm:cxn modelId="{22F8E6E1-2AA1-2540-B0F8-0969E327E3B6}" type="presParOf" srcId="{8154CA27-6522-FF4D-A556-D7BFAC9E5548}" destId="{1821145E-AE18-6E40-BF73-B9A22F9C9488}" srcOrd="2" destOrd="0" presId="urn:microsoft.com/office/officeart/2005/8/layout/hierarchy1"/>
    <dgm:cxn modelId="{DA2D1BCD-8B52-1140-BB10-24F392AD9761}" type="presParOf" srcId="{1821145E-AE18-6E40-BF73-B9A22F9C9488}" destId="{D39B82E7-3835-EB44-BC04-0A2927087DFF}" srcOrd="0" destOrd="0" presId="urn:microsoft.com/office/officeart/2005/8/layout/hierarchy1"/>
    <dgm:cxn modelId="{F7DB54C4-3972-9F4A-BBEB-1D36BB6394A0}" type="presParOf" srcId="{D39B82E7-3835-EB44-BC04-0A2927087DFF}" destId="{7FC2EF89-D4BC-914D-AEA6-0AE17044D579}" srcOrd="0" destOrd="0" presId="urn:microsoft.com/office/officeart/2005/8/layout/hierarchy1"/>
    <dgm:cxn modelId="{09648DAC-9ACA-2E40-9A04-C585ABF0A84C}" type="presParOf" srcId="{D39B82E7-3835-EB44-BC04-0A2927087DFF}" destId="{A7526EF6-990F-ED4B-A81D-AC65F0D433E1}" srcOrd="1" destOrd="0" presId="urn:microsoft.com/office/officeart/2005/8/layout/hierarchy1"/>
    <dgm:cxn modelId="{ED07E503-A2D3-5544-9218-CE14F034EDB8}" type="presParOf" srcId="{1821145E-AE18-6E40-BF73-B9A22F9C9488}" destId="{A270353C-06D4-654C-AFEE-9E13D531A80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6D1186-C77D-4C1A-BDCF-5718957EB2A5}">
      <dsp:nvSpPr>
        <dsp:cNvPr id="0" name=""/>
        <dsp:cNvSpPr/>
      </dsp:nvSpPr>
      <dsp:spPr>
        <a:xfrm>
          <a:off x="2301974" y="39118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4BBA2B-56EE-44B0-9C19-2BCA6F3C0072}">
      <dsp:nvSpPr>
        <dsp:cNvPr id="0" name=""/>
        <dsp:cNvSpPr/>
      </dsp:nvSpPr>
      <dsp:spPr>
        <a:xfrm>
          <a:off x="2769974" y="50711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360ABB-90D1-4D9F-BA5E-5E4D8946A754}">
      <dsp:nvSpPr>
        <dsp:cNvPr id="0" name=""/>
        <dsp:cNvSpPr/>
      </dsp:nvSpPr>
      <dsp:spPr>
        <a:xfrm>
          <a:off x="1599974" y="291911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Music</a:t>
          </a:r>
          <a:r>
            <a:rPr lang="zh-CN" sz="2100" kern="1200"/>
            <a:t> </a:t>
          </a:r>
          <a:r>
            <a:rPr lang="en-US" sz="2100" kern="1200"/>
            <a:t>lover</a:t>
          </a:r>
        </a:p>
      </dsp:txBody>
      <dsp:txXfrm>
        <a:off x="1599974" y="2919119"/>
        <a:ext cx="3600000" cy="720000"/>
      </dsp:txXfrm>
    </dsp:sp>
    <dsp:sp modelId="{283C466D-D74D-4DBD-A72D-DF158CC1D27C}">
      <dsp:nvSpPr>
        <dsp:cNvPr id="0" name=""/>
        <dsp:cNvSpPr/>
      </dsp:nvSpPr>
      <dsp:spPr>
        <a:xfrm>
          <a:off x="6531975" y="39118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28CA88-8CEE-473F-8F50-BFA7DF187055}">
      <dsp:nvSpPr>
        <dsp:cNvPr id="0" name=""/>
        <dsp:cNvSpPr/>
      </dsp:nvSpPr>
      <dsp:spPr>
        <a:xfrm>
          <a:off x="6999975" y="50711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02A16E-8834-4A64-B394-57E418024221}">
      <dsp:nvSpPr>
        <dsp:cNvPr id="0" name=""/>
        <dsp:cNvSpPr/>
      </dsp:nvSpPr>
      <dsp:spPr>
        <a:xfrm>
          <a:off x="5829975" y="291911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Want</a:t>
          </a:r>
          <a:r>
            <a:rPr lang="zh-CN" sz="2100" kern="1200"/>
            <a:t> </a:t>
          </a:r>
          <a:r>
            <a:rPr lang="en-US" sz="2100" kern="1200"/>
            <a:t>to</a:t>
          </a:r>
          <a:r>
            <a:rPr lang="zh-CN" sz="2100" kern="1200"/>
            <a:t> </a:t>
          </a:r>
          <a:r>
            <a:rPr lang="en-US" sz="2100" kern="1200"/>
            <a:t>understand</a:t>
          </a:r>
          <a:r>
            <a:rPr lang="zh-CN" sz="2100" kern="1200"/>
            <a:t> </a:t>
          </a:r>
          <a:r>
            <a:rPr lang="en-US" sz="2100" kern="1200"/>
            <a:t>the</a:t>
          </a:r>
          <a:r>
            <a:rPr lang="zh-CN" sz="2100" kern="1200"/>
            <a:t> </a:t>
          </a:r>
          <a:r>
            <a:rPr lang="en-US" sz="2100" kern="1200"/>
            <a:t>music</a:t>
          </a:r>
          <a:r>
            <a:rPr lang="zh-CN" sz="2100" kern="1200"/>
            <a:t> </a:t>
          </a:r>
          <a:r>
            <a:rPr lang="en-US" sz="2100" kern="1200"/>
            <a:t>industry</a:t>
          </a:r>
          <a:r>
            <a:rPr lang="zh-CN" sz="2100" kern="1200"/>
            <a:t> </a:t>
          </a:r>
          <a:r>
            <a:rPr lang="en-US" sz="2100" kern="1200"/>
            <a:t>better</a:t>
          </a:r>
        </a:p>
      </dsp:txBody>
      <dsp:txXfrm>
        <a:off x="5829975" y="2919119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EF5B06-8420-1B42-A703-518A8B803E55}">
      <dsp:nvSpPr>
        <dsp:cNvPr id="0" name=""/>
        <dsp:cNvSpPr/>
      </dsp:nvSpPr>
      <dsp:spPr>
        <a:xfrm>
          <a:off x="0" y="347894"/>
          <a:ext cx="2342394" cy="1487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A8791E-41BC-1F46-AB11-F8A16F37672A}">
      <dsp:nvSpPr>
        <dsp:cNvPr id="0" name=""/>
        <dsp:cNvSpPr/>
      </dsp:nvSpPr>
      <dsp:spPr>
        <a:xfrm>
          <a:off x="260266" y="595147"/>
          <a:ext cx="2342394" cy="1487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 square: 0.5209</a:t>
          </a:r>
        </a:p>
      </dsp:txBody>
      <dsp:txXfrm>
        <a:off x="303831" y="638712"/>
        <a:ext cx="2255264" cy="1400290"/>
      </dsp:txXfrm>
    </dsp:sp>
    <dsp:sp modelId="{CEA4E784-4BD4-3D44-8DD3-FFA77ACB5150}">
      <dsp:nvSpPr>
        <dsp:cNvPr id="0" name=""/>
        <dsp:cNvSpPr/>
      </dsp:nvSpPr>
      <dsp:spPr>
        <a:xfrm>
          <a:off x="2862926" y="347894"/>
          <a:ext cx="2342394" cy="1487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32F5A0-CB6A-544C-A942-1890A9C62297}">
      <dsp:nvSpPr>
        <dsp:cNvPr id="0" name=""/>
        <dsp:cNvSpPr/>
      </dsp:nvSpPr>
      <dsp:spPr>
        <a:xfrm>
          <a:off x="3123192" y="595147"/>
          <a:ext cx="2342394" cy="1487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MSE: 0.0173</a:t>
          </a:r>
        </a:p>
      </dsp:txBody>
      <dsp:txXfrm>
        <a:off x="3166757" y="638712"/>
        <a:ext cx="2255264" cy="1400290"/>
      </dsp:txXfrm>
    </dsp:sp>
    <dsp:sp modelId="{7FC2EF89-D4BC-914D-AEA6-0AE17044D579}">
      <dsp:nvSpPr>
        <dsp:cNvPr id="0" name=""/>
        <dsp:cNvSpPr/>
      </dsp:nvSpPr>
      <dsp:spPr>
        <a:xfrm>
          <a:off x="5725852" y="347894"/>
          <a:ext cx="2342394" cy="1487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26EF6-990F-ED4B-A81D-AC65F0D433E1}">
      <dsp:nvSpPr>
        <dsp:cNvPr id="0" name=""/>
        <dsp:cNvSpPr/>
      </dsp:nvSpPr>
      <dsp:spPr>
        <a:xfrm>
          <a:off x="5986118" y="595147"/>
          <a:ext cx="2342394" cy="1487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Test R square: 0.2096</a:t>
          </a:r>
        </a:p>
      </dsp:txBody>
      <dsp:txXfrm>
        <a:off x="6029683" y="638712"/>
        <a:ext cx="2255264" cy="1400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B8523-7048-114C-B5E7-4C7973B3F9EC}" type="datetimeFigureOut">
              <a:rPr lang="en-US" smtClean="0"/>
              <a:t>6/9/19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6C82F-33FD-8E47-AB7C-D225B222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29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26C82F-33FD-8E47-AB7C-D225B22229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7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0B0978-BB72-3C4C-AC2A-2DCBE1F0A62E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3492B83-CDFF-7F49-906A-7EAB3A23D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0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0978-BB72-3C4C-AC2A-2DCBE1F0A62E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2B83-CDFF-7F49-906A-7EAB3A23D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9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0B0978-BB72-3C4C-AC2A-2DCBE1F0A62E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3492B83-CDFF-7F49-906A-7EAB3A23D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3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0978-BB72-3C4C-AC2A-2DCBE1F0A62E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E3492B83-CDFF-7F49-906A-7EAB3A23D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0B0978-BB72-3C4C-AC2A-2DCBE1F0A62E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3492B83-CDFF-7F49-906A-7EAB3A23D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0978-BB72-3C4C-AC2A-2DCBE1F0A62E}" type="datetimeFigureOut">
              <a:rPr lang="en-US" smtClean="0"/>
              <a:t>6/9/19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2B83-CDFF-7F49-906A-7EAB3A23D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9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0978-BB72-3C4C-AC2A-2DCBE1F0A62E}" type="datetimeFigureOut">
              <a:rPr lang="en-US" smtClean="0"/>
              <a:t>6/9/19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2B83-CDFF-7F49-906A-7EAB3A23D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82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0978-BB72-3C4C-AC2A-2DCBE1F0A62E}" type="datetimeFigureOut">
              <a:rPr lang="en-US" smtClean="0"/>
              <a:t>6/9/19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2B83-CDFF-7F49-906A-7EAB3A23D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7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0978-BB72-3C4C-AC2A-2DCBE1F0A62E}" type="datetimeFigureOut">
              <a:rPr lang="en-US" smtClean="0"/>
              <a:t>6/9/19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2B83-CDFF-7F49-906A-7EAB3A23D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0B0978-BB72-3C4C-AC2A-2DCBE1F0A62E}" type="datetimeFigureOut">
              <a:rPr lang="en-US" smtClean="0"/>
              <a:t>6/9/19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3492B83-CDFF-7F49-906A-7EAB3A23D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0978-BB72-3C4C-AC2A-2DCBE1F0A62E}" type="datetimeFigureOut">
              <a:rPr lang="en-US" smtClean="0"/>
              <a:t>6/9/19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2B83-CDFF-7F49-906A-7EAB3A23D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1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00B0978-BB72-3C4C-AC2A-2DCBE1F0A62E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3492B83-CDFF-7F49-906A-7EAB3A23D0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153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55E79D-A0A2-594E-AE6D-590A06FAF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1143" y="1005839"/>
            <a:ext cx="6939304" cy="4805025"/>
          </a:xfrm>
        </p:spPr>
        <p:txBody>
          <a:bodyPr anchor="ctr">
            <a:normAutofit/>
          </a:bodyPr>
          <a:lstStyle/>
          <a:p>
            <a:r>
              <a:rPr lang="en-US" altLang="zh-CN" sz="6000">
                <a:solidFill>
                  <a:schemeClr val="tx2"/>
                </a:solidFill>
              </a:rPr>
              <a:t>Song</a:t>
            </a:r>
            <a:r>
              <a:rPr lang="zh-CN" altLang="en-US" sz="6000">
                <a:solidFill>
                  <a:schemeClr val="tx2"/>
                </a:solidFill>
              </a:rPr>
              <a:t> </a:t>
            </a:r>
            <a:r>
              <a:rPr lang="en-US" altLang="zh-CN" sz="6000">
                <a:solidFill>
                  <a:schemeClr val="tx2"/>
                </a:solidFill>
              </a:rPr>
              <a:t>Analytics</a:t>
            </a:r>
            <a:endParaRPr lang="en-US" sz="6000">
              <a:solidFill>
                <a:schemeClr val="tx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10CC7-27FC-3D4A-846A-DD2437042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267" y="1009397"/>
            <a:ext cx="3078342" cy="4801468"/>
          </a:xfrm>
        </p:spPr>
        <p:txBody>
          <a:bodyPr anchor="ctr">
            <a:normAutofit/>
          </a:bodyPr>
          <a:lstStyle/>
          <a:p>
            <a:pPr algn="ctr"/>
            <a:endParaRPr lang="en-US" altLang="zh-CN" sz="2400" dirty="0">
              <a:solidFill>
                <a:srgbClr val="FFFFFF"/>
              </a:solidFill>
            </a:endParaRPr>
          </a:p>
          <a:p>
            <a:pPr algn="ctr"/>
            <a:r>
              <a:rPr lang="en-US" altLang="zh-CN" sz="2400" dirty="0">
                <a:solidFill>
                  <a:srgbClr val="FFFFFF"/>
                </a:solidFill>
              </a:rPr>
              <a:t>Predict</a:t>
            </a:r>
            <a:r>
              <a:rPr lang="zh-CN" altLang="en-US" sz="2400" dirty="0">
                <a:solidFill>
                  <a:srgbClr val="FFFFFF"/>
                </a:solidFill>
              </a:rPr>
              <a:t> </a:t>
            </a:r>
            <a:r>
              <a:rPr lang="en-US" altLang="zh-CN" sz="2400" dirty="0">
                <a:solidFill>
                  <a:srgbClr val="FFFFFF"/>
                </a:solidFill>
              </a:rPr>
              <a:t>danceability</a:t>
            </a:r>
            <a:r>
              <a:rPr lang="zh-CN" altLang="en-US" sz="2400" dirty="0">
                <a:solidFill>
                  <a:srgbClr val="FFFFFF"/>
                </a:solidFill>
              </a:rPr>
              <a:t> </a:t>
            </a:r>
            <a:r>
              <a:rPr lang="en-US" altLang="zh-CN" sz="2400" dirty="0">
                <a:solidFill>
                  <a:srgbClr val="FFFFFF"/>
                </a:solidFill>
              </a:rPr>
              <a:t>based</a:t>
            </a:r>
            <a:r>
              <a:rPr lang="zh-CN" altLang="en-US" sz="2400" dirty="0">
                <a:solidFill>
                  <a:srgbClr val="FFFFFF"/>
                </a:solidFill>
              </a:rPr>
              <a:t> </a:t>
            </a:r>
            <a:r>
              <a:rPr lang="en-US" altLang="zh-CN" sz="2400" dirty="0">
                <a:solidFill>
                  <a:srgbClr val="FFFFFF"/>
                </a:solidFill>
              </a:rPr>
              <a:t>on</a:t>
            </a:r>
            <a:r>
              <a:rPr lang="zh-CN" altLang="en-US" sz="2400" dirty="0">
                <a:solidFill>
                  <a:srgbClr val="FFFFFF"/>
                </a:solidFill>
              </a:rPr>
              <a:t> </a:t>
            </a:r>
            <a:r>
              <a:rPr lang="en-US" altLang="zh-CN" sz="2400" dirty="0">
                <a:solidFill>
                  <a:srgbClr val="FFFFFF"/>
                </a:solidFill>
              </a:rPr>
              <a:t>lyrics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142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E9C5-B6C5-A24E-A42C-3ED03471C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rgbClr val="FFFEFF"/>
                </a:solidFill>
              </a:rPr>
              <a:t>Why</a:t>
            </a:r>
            <a:r>
              <a:rPr lang="zh-CN" altLang="en-US">
                <a:solidFill>
                  <a:srgbClr val="FFFEFF"/>
                </a:solidFill>
              </a:rPr>
              <a:t> </a:t>
            </a:r>
            <a:r>
              <a:rPr lang="en-US" altLang="zh-CN">
                <a:solidFill>
                  <a:srgbClr val="FFFEFF"/>
                </a:solidFill>
              </a:rPr>
              <a:t>this</a:t>
            </a:r>
            <a:r>
              <a:rPr lang="zh-CN" altLang="en-US">
                <a:solidFill>
                  <a:srgbClr val="FFFEFF"/>
                </a:solidFill>
              </a:rPr>
              <a:t> </a:t>
            </a:r>
            <a:r>
              <a:rPr lang="en-US" altLang="zh-CN">
                <a:solidFill>
                  <a:srgbClr val="FFFEFF"/>
                </a:solidFill>
              </a:rPr>
              <a:t>project</a:t>
            </a:r>
            <a:endParaRPr lang="en-US">
              <a:solidFill>
                <a:srgbClr val="FFFE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939E96-2EA1-4CDD-B380-C1EE16359E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5312421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5478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A57D-D235-C948-9FD1-9BC36856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A071E-4CB9-7745-A854-030DD1253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Billboard</a:t>
            </a:r>
            <a:r>
              <a:rPr lang="zh-CN" altLang="en-US" dirty="0"/>
              <a:t> </a:t>
            </a:r>
            <a:r>
              <a:rPr lang="en-US" altLang="zh-CN" dirty="0"/>
              <a:t>top</a:t>
            </a:r>
            <a:r>
              <a:rPr lang="zh-CN" altLang="en-US" dirty="0"/>
              <a:t> </a:t>
            </a:r>
            <a:r>
              <a:rPr lang="en-US" altLang="zh-CN" dirty="0"/>
              <a:t>100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1960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2016</a:t>
            </a:r>
          </a:p>
          <a:p>
            <a:pPr lvl="1"/>
            <a:r>
              <a:rPr lang="en-US" altLang="zh-CN" dirty="0"/>
              <a:t>Songs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length,</a:t>
            </a:r>
            <a:r>
              <a:rPr lang="zh-CN" altLang="en-US" dirty="0"/>
              <a:t> </a:t>
            </a:r>
            <a:r>
              <a:rPr lang="en-US" altLang="zh-CN" dirty="0"/>
              <a:t>rank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danceability</a:t>
            </a:r>
          </a:p>
          <a:p>
            <a:pPr lvl="1"/>
            <a:r>
              <a:rPr lang="en-US" altLang="zh-CN" dirty="0"/>
              <a:t>Lyrics</a:t>
            </a:r>
          </a:p>
          <a:p>
            <a:pPr lvl="1"/>
            <a:r>
              <a:rPr lang="en-US" altLang="zh-CN" dirty="0"/>
              <a:t>Over</a:t>
            </a:r>
            <a:r>
              <a:rPr lang="zh-CN" altLang="en-US" dirty="0"/>
              <a:t> </a:t>
            </a:r>
            <a:r>
              <a:rPr lang="en-US" altLang="zh-CN" dirty="0"/>
              <a:t>5700</a:t>
            </a:r>
            <a:r>
              <a:rPr lang="zh-CN" altLang="en-US" dirty="0"/>
              <a:t> </a:t>
            </a:r>
            <a:r>
              <a:rPr lang="en-US" altLang="zh-CN" dirty="0"/>
              <a:t>observations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39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CC721-84B0-074D-9F6F-0C522DA49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EFF"/>
                </a:solidFill>
              </a:rPr>
              <a:t>Model</a:t>
            </a:r>
            <a:endParaRPr lang="en-US" dirty="0">
              <a:solidFill>
                <a:srgbClr val="FFFE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0EE606-35E7-4FE2-828C-A7850C91BC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71799"/>
              </p:ext>
            </p:extLst>
          </p:nvPr>
        </p:nvGraphicFramePr>
        <p:xfrm>
          <a:off x="1931743" y="3023090"/>
          <a:ext cx="8328513" cy="2430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02070E1-8AF2-8744-B7A5-0C36426515EA}"/>
              </a:ext>
            </a:extLst>
          </p:cNvPr>
          <p:cNvSpPr/>
          <p:nvPr/>
        </p:nvSpPr>
        <p:spPr>
          <a:xfrm>
            <a:off x="1126435" y="5678401"/>
            <a:ext cx="6864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Pote</a:t>
            </a:r>
            <a:r>
              <a:rPr lang="en-US" altLang="zh-CN" dirty="0"/>
              <a:t>ntial</a:t>
            </a:r>
            <a:r>
              <a:rPr lang="zh-CN" altLang="en-US" dirty="0"/>
              <a:t> </a:t>
            </a:r>
            <a:r>
              <a:rPr lang="en-US" altLang="zh-CN" dirty="0"/>
              <a:t>overfitting</a:t>
            </a:r>
            <a:r>
              <a:rPr lang="zh-CN" altLang="en-US" dirty="0"/>
              <a:t> </a:t>
            </a:r>
            <a:r>
              <a:rPr lang="en-US" altLang="zh-CN" dirty="0"/>
              <a:t>because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tf-idf</a:t>
            </a:r>
            <a:r>
              <a:rPr lang="zh-CN" altLang="en-US" dirty="0"/>
              <a:t> </a:t>
            </a:r>
            <a:r>
              <a:rPr lang="en-US" altLang="zh-CN" dirty="0"/>
              <a:t>transformation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lyrics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F04B7E-159E-9049-B81A-391E9B4E1852}"/>
              </a:ext>
            </a:extLst>
          </p:cNvPr>
          <p:cNvSpPr/>
          <p:nvPr/>
        </p:nvSpPr>
        <p:spPr>
          <a:xfrm>
            <a:off x="1126435" y="2433302"/>
            <a:ext cx="68646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CV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Random</a:t>
            </a:r>
            <a:r>
              <a:rPr lang="zh-CN" altLang="en-US" sz="2000" dirty="0"/>
              <a:t> </a:t>
            </a:r>
            <a:r>
              <a:rPr lang="en-US" altLang="zh-CN" sz="2000" dirty="0"/>
              <a:t>Forest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0218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AD936F5-D47C-418E-957B-E67FE0AB7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5E36C78-D2A7-412A-9321-3AC28893C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383D63D-AFF6-450E-9563-88C596AE6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37">
              <a:extLst>
                <a:ext uri="{FF2B5EF4-FFF2-40B4-BE49-F238E27FC236}">
                  <a16:creationId xmlns:a16="http://schemas.microsoft.com/office/drawing/2014/main" id="{831BE33D-0E67-4BB0-8A1B-581C9F3C4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E16AD71-390C-4868-A5FB-5EB087437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FC428F49-D716-4BA1-9E15-BCC588E96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5" y="619432"/>
            <a:ext cx="3697570" cy="5771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C0FD91-B34B-3344-8374-907E148E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361" y="790866"/>
            <a:ext cx="3296490" cy="129041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Insight</a:t>
            </a:r>
            <a:r>
              <a:rPr lang="zh-CN" altLang="en-US">
                <a:solidFill>
                  <a:srgbClr val="FFFFFF"/>
                </a:solidFill>
              </a:rPr>
              <a:t> </a:t>
            </a:r>
            <a:r>
              <a:rPr lang="en-US" altLang="zh-CN">
                <a:solidFill>
                  <a:srgbClr val="FFFFFF"/>
                </a:solidFill>
              </a:rPr>
              <a:t>from</a:t>
            </a:r>
            <a:r>
              <a:rPr lang="zh-CN" altLang="en-US">
                <a:solidFill>
                  <a:srgbClr val="FFFFFF"/>
                </a:solidFill>
              </a:rPr>
              <a:t> </a:t>
            </a:r>
            <a:r>
              <a:rPr lang="en-US" altLang="zh-CN">
                <a:solidFill>
                  <a:srgbClr val="FFFFFF"/>
                </a:solidFill>
              </a:rPr>
              <a:t>data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66FFE-4E84-F245-9E97-F5B0BD6AA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361" y="2424099"/>
            <a:ext cx="3296490" cy="3523411"/>
          </a:xfrm>
        </p:spPr>
        <p:txBody>
          <a:bodyPr>
            <a:normAutofit/>
          </a:bodyPr>
          <a:lstStyle/>
          <a:p>
            <a:r>
              <a:rPr lang="en-US" altLang="zh-CN" sz="1600">
                <a:solidFill>
                  <a:srgbClr val="FFFFFF"/>
                </a:solidFill>
              </a:rPr>
              <a:t>Danceable</a:t>
            </a:r>
            <a:r>
              <a:rPr lang="zh-CN" altLang="en-US" sz="1600">
                <a:solidFill>
                  <a:srgbClr val="FFFFFF"/>
                </a:solidFill>
              </a:rPr>
              <a:t> </a:t>
            </a:r>
            <a:r>
              <a:rPr lang="en-US" altLang="zh-CN" sz="1600">
                <a:solidFill>
                  <a:srgbClr val="FFFFFF"/>
                </a:solidFill>
              </a:rPr>
              <a:t>is</a:t>
            </a:r>
            <a:r>
              <a:rPr lang="zh-CN" altLang="en-US" sz="1600">
                <a:solidFill>
                  <a:srgbClr val="FFFFFF"/>
                </a:solidFill>
              </a:rPr>
              <a:t> </a:t>
            </a:r>
            <a:r>
              <a:rPr lang="en-US" altLang="zh-CN" sz="1600">
                <a:solidFill>
                  <a:srgbClr val="FFFFFF"/>
                </a:solidFill>
              </a:rPr>
              <a:t>the</a:t>
            </a:r>
            <a:r>
              <a:rPr lang="zh-CN" altLang="en-US" sz="1600">
                <a:solidFill>
                  <a:srgbClr val="FFFFFF"/>
                </a:solidFill>
              </a:rPr>
              <a:t> </a:t>
            </a:r>
            <a:r>
              <a:rPr lang="en-US" altLang="zh-CN" sz="1600">
                <a:solidFill>
                  <a:srgbClr val="FFFFFF"/>
                </a:solidFill>
              </a:rPr>
              <a:t>trend</a:t>
            </a:r>
          </a:p>
          <a:p>
            <a:r>
              <a:rPr lang="en-US" altLang="zh-CN" sz="1600">
                <a:solidFill>
                  <a:srgbClr val="FFFFFF"/>
                </a:solidFill>
              </a:rPr>
              <a:t>Duration</a:t>
            </a:r>
            <a:r>
              <a:rPr lang="zh-CN" altLang="en-US" sz="1600">
                <a:solidFill>
                  <a:srgbClr val="FFFFFF"/>
                </a:solidFill>
              </a:rPr>
              <a:t> </a:t>
            </a:r>
            <a:r>
              <a:rPr lang="en-US" altLang="zh-CN" sz="1600">
                <a:solidFill>
                  <a:srgbClr val="FFFFFF"/>
                </a:solidFill>
              </a:rPr>
              <a:t>of</a:t>
            </a:r>
            <a:r>
              <a:rPr lang="zh-CN" altLang="en-US" sz="1600">
                <a:solidFill>
                  <a:srgbClr val="FFFFFF"/>
                </a:solidFill>
              </a:rPr>
              <a:t> </a:t>
            </a:r>
            <a:r>
              <a:rPr lang="en-US" altLang="zh-CN" sz="1600">
                <a:solidFill>
                  <a:srgbClr val="FFFFFF"/>
                </a:solidFill>
              </a:rPr>
              <a:t>the</a:t>
            </a:r>
            <a:r>
              <a:rPr lang="zh-CN" altLang="en-US" sz="1600">
                <a:solidFill>
                  <a:srgbClr val="FFFFFF"/>
                </a:solidFill>
              </a:rPr>
              <a:t> </a:t>
            </a:r>
            <a:r>
              <a:rPr lang="en-US" altLang="zh-CN" sz="1600">
                <a:solidFill>
                  <a:srgbClr val="FFFFFF"/>
                </a:solidFill>
              </a:rPr>
              <a:t>songs</a:t>
            </a:r>
            <a:r>
              <a:rPr lang="zh-CN" altLang="en-US" sz="1600">
                <a:solidFill>
                  <a:srgbClr val="FFFFFF"/>
                </a:solidFill>
              </a:rPr>
              <a:t> </a:t>
            </a:r>
            <a:r>
              <a:rPr lang="en-US" altLang="zh-CN" sz="1600">
                <a:solidFill>
                  <a:srgbClr val="FFFFFF"/>
                </a:solidFill>
              </a:rPr>
              <a:t>peak</a:t>
            </a:r>
            <a:r>
              <a:rPr lang="zh-CN" altLang="en-US" sz="1600">
                <a:solidFill>
                  <a:srgbClr val="FFFFFF"/>
                </a:solidFill>
              </a:rPr>
              <a:t> </a:t>
            </a:r>
            <a:r>
              <a:rPr lang="en-US" altLang="zh-CN" sz="1600">
                <a:solidFill>
                  <a:srgbClr val="FFFFFF"/>
                </a:solidFill>
              </a:rPr>
              <a:t>during</a:t>
            </a:r>
            <a:r>
              <a:rPr lang="zh-CN" altLang="en-US" sz="1600">
                <a:solidFill>
                  <a:srgbClr val="FFFFFF"/>
                </a:solidFill>
              </a:rPr>
              <a:t> </a:t>
            </a:r>
            <a:r>
              <a:rPr lang="en-US" altLang="zh-CN" sz="1600">
                <a:solidFill>
                  <a:srgbClr val="FFFFFF"/>
                </a:solidFill>
              </a:rPr>
              <a:t>late</a:t>
            </a:r>
            <a:r>
              <a:rPr lang="zh-CN" altLang="en-US" sz="1600">
                <a:solidFill>
                  <a:srgbClr val="FFFFFF"/>
                </a:solidFill>
              </a:rPr>
              <a:t> </a:t>
            </a:r>
            <a:r>
              <a:rPr lang="en-US" altLang="zh-CN" sz="1600">
                <a:solidFill>
                  <a:srgbClr val="FFFFFF"/>
                </a:solidFill>
              </a:rPr>
              <a:t>90s</a:t>
            </a:r>
          </a:p>
          <a:p>
            <a:r>
              <a:rPr lang="en-US" altLang="zh-CN" sz="1600">
                <a:solidFill>
                  <a:srgbClr val="FFFFFF"/>
                </a:solidFill>
              </a:rPr>
              <a:t>Songs</a:t>
            </a:r>
            <a:r>
              <a:rPr lang="zh-CN" altLang="en-US" sz="1600">
                <a:solidFill>
                  <a:srgbClr val="FFFFFF"/>
                </a:solidFill>
              </a:rPr>
              <a:t> </a:t>
            </a:r>
            <a:r>
              <a:rPr lang="en-US" altLang="zh-CN" sz="1600">
                <a:solidFill>
                  <a:srgbClr val="FFFFFF"/>
                </a:solidFill>
              </a:rPr>
              <a:t>are</a:t>
            </a:r>
            <a:r>
              <a:rPr lang="zh-CN" altLang="en-US" sz="1600">
                <a:solidFill>
                  <a:srgbClr val="FFFFFF"/>
                </a:solidFill>
              </a:rPr>
              <a:t> </a:t>
            </a:r>
            <a:r>
              <a:rPr lang="en-US" altLang="zh-CN" sz="1600">
                <a:solidFill>
                  <a:srgbClr val="FFFFFF"/>
                </a:solidFill>
              </a:rPr>
              <a:t>getting</a:t>
            </a:r>
            <a:r>
              <a:rPr lang="zh-CN" altLang="en-US" sz="1600">
                <a:solidFill>
                  <a:srgbClr val="FFFFFF"/>
                </a:solidFill>
              </a:rPr>
              <a:t> </a:t>
            </a:r>
            <a:r>
              <a:rPr lang="en-US" altLang="zh-CN" sz="1600">
                <a:solidFill>
                  <a:srgbClr val="FFFFFF"/>
                </a:solidFill>
              </a:rPr>
              <a:t>louder</a:t>
            </a:r>
            <a:endParaRPr lang="en-US" sz="1600">
              <a:solidFill>
                <a:srgbClr val="FFFFFF"/>
              </a:solidFill>
            </a:endParaRPr>
          </a:p>
          <a:p>
            <a:r>
              <a:rPr lang="en-US" altLang="zh-CN" sz="1600">
                <a:solidFill>
                  <a:srgbClr val="FFFFFF"/>
                </a:solidFill>
              </a:rPr>
              <a:t>Song</a:t>
            </a:r>
            <a:r>
              <a:rPr lang="zh-CN" altLang="en-US" sz="1600">
                <a:solidFill>
                  <a:srgbClr val="FFFFFF"/>
                </a:solidFill>
              </a:rPr>
              <a:t> </a:t>
            </a:r>
            <a:r>
              <a:rPr lang="en-US" altLang="zh-CN" sz="1600">
                <a:solidFill>
                  <a:srgbClr val="FFFFFF"/>
                </a:solidFill>
              </a:rPr>
              <a:t>writers</a:t>
            </a:r>
            <a:r>
              <a:rPr lang="zh-CN" altLang="en-US" sz="1600">
                <a:solidFill>
                  <a:srgbClr val="FFFFFF"/>
                </a:solidFill>
              </a:rPr>
              <a:t> </a:t>
            </a:r>
            <a:r>
              <a:rPr lang="en-US" altLang="zh-CN" sz="1600">
                <a:solidFill>
                  <a:srgbClr val="FFFFFF"/>
                </a:solidFill>
              </a:rPr>
              <a:t>are</a:t>
            </a:r>
            <a:r>
              <a:rPr lang="zh-CN" altLang="en-US" sz="1600">
                <a:solidFill>
                  <a:srgbClr val="FFFFFF"/>
                </a:solidFill>
              </a:rPr>
              <a:t> </a:t>
            </a:r>
            <a:r>
              <a:rPr lang="en-US" altLang="zh-CN" sz="1600">
                <a:solidFill>
                  <a:srgbClr val="FFFFFF"/>
                </a:solidFill>
              </a:rPr>
              <a:t>getting</a:t>
            </a:r>
            <a:r>
              <a:rPr lang="zh-CN" altLang="en-US" sz="1600">
                <a:solidFill>
                  <a:srgbClr val="FFFFFF"/>
                </a:solidFill>
              </a:rPr>
              <a:t> </a:t>
            </a:r>
            <a:r>
              <a:rPr lang="en-US" altLang="zh-CN" sz="1600">
                <a:solidFill>
                  <a:srgbClr val="FFFFFF"/>
                </a:solidFill>
              </a:rPr>
              <a:t>rid</a:t>
            </a:r>
            <a:r>
              <a:rPr lang="zh-CN" altLang="en-US" sz="1600">
                <a:solidFill>
                  <a:srgbClr val="FFFFFF"/>
                </a:solidFill>
              </a:rPr>
              <a:t> </a:t>
            </a:r>
            <a:r>
              <a:rPr lang="en-US" altLang="zh-CN" sz="1600">
                <a:solidFill>
                  <a:srgbClr val="FFFFFF"/>
                </a:solidFill>
              </a:rPr>
              <a:t>of</a:t>
            </a:r>
            <a:r>
              <a:rPr lang="zh-CN" altLang="en-US" sz="1600">
                <a:solidFill>
                  <a:srgbClr val="FFFFFF"/>
                </a:solidFill>
              </a:rPr>
              <a:t> </a:t>
            </a:r>
            <a:r>
              <a:rPr lang="en-US" altLang="zh-CN" sz="1600">
                <a:solidFill>
                  <a:srgbClr val="FFFFFF"/>
                </a:solidFill>
              </a:rPr>
              <a:t>instruments</a:t>
            </a:r>
            <a:endParaRPr lang="en-US" sz="160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altLang="zh-CN" sz="1600">
              <a:solidFill>
                <a:srgbClr val="FFFFFF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940B379-4E9F-6947-B2A2-ADC5B4F9FF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35" r="5969"/>
          <a:stretch/>
        </p:blipFill>
        <p:spPr>
          <a:xfrm>
            <a:off x="4241824" y="619432"/>
            <a:ext cx="3703320" cy="2847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5A485E-BA29-6746-82B4-0C8616BB0D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863" b="2"/>
          <a:stretch/>
        </p:blipFill>
        <p:spPr>
          <a:xfrm>
            <a:off x="8042506" y="619432"/>
            <a:ext cx="3702973" cy="28471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5D40C4-6B7C-BB4B-982C-5710A7D69D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34" r="4847" b="3"/>
          <a:stretch/>
        </p:blipFill>
        <p:spPr>
          <a:xfrm>
            <a:off x="4241818" y="3562350"/>
            <a:ext cx="3703320" cy="282549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190B1B9-C041-2B4A-9B32-964BA706A9B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27" r="824" b="1"/>
          <a:stretch/>
        </p:blipFill>
        <p:spPr>
          <a:xfrm>
            <a:off x="8037119" y="3562351"/>
            <a:ext cx="3702973" cy="282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276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CEAA1-884F-CE42-915C-4C0D2BE74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04" y="1577340"/>
            <a:ext cx="6228950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6600">
                <a:solidFill>
                  <a:schemeClr val="tx2"/>
                </a:solidFill>
              </a:rPr>
              <a:t>Thanks &amp; Questions</a:t>
            </a:r>
            <a:endParaRPr lang="en-US" sz="6600">
              <a:solidFill>
                <a:schemeClr val="tx2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1D976D6-8C98-48CC-8C34-0468F3167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13938" y="3383280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88596" y="3383280"/>
            <a:ext cx="3703320" cy="914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5623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96</Words>
  <Application>Microsoft Macintosh PowerPoint</Application>
  <PresentationFormat>Widescreen</PresentationFormat>
  <Paragraphs>24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Wingdings 2</vt:lpstr>
      <vt:lpstr>Dividend</vt:lpstr>
      <vt:lpstr>Song Analytics</vt:lpstr>
      <vt:lpstr>Why this project</vt:lpstr>
      <vt:lpstr>data</vt:lpstr>
      <vt:lpstr>Model</vt:lpstr>
      <vt:lpstr>Insight from data</vt:lpstr>
      <vt:lpstr>Thanks &amp;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Song Analytics</dc:title>
  <dc:creator>Yi Feng</dc:creator>
  <cp:lastModifiedBy>Yi Feng</cp:lastModifiedBy>
  <cp:revision>2</cp:revision>
  <dcterms:created xsi:type="dcterms:W3CDTF">2019-06-09T21:13:10Z</dcterms:created>
  <dcterms:modified xsi:type="dcterms:W3CDTF">2019-06-09T21:19:46Z</dcterms:modified>
</cp:coreProperties>
</file>