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73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2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2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9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51F668-0486-4CCA-8133-9053C3B03CAC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D3E5EC-F971-49B3-859B-02F844EB3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7662" y="1999209"/>
            <a:ext cx="7823938" cy="1691639"/>
          </a:xfrm>
        </p:spPr>
        <p:txBody>
          <a:bodyPr>
            <a:noAutofit/>
          </a:bodyPr>
          <a:lstStyle/>
          <a:p>
            <a:r>
              <a:rPr lang="en-US" altLang="ko-KR" sz="8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8000" dirty="0" err="1" smtClean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stash</a:t>
            </a:r>
            <a:endParaRPr lang="ko-KR" altLang="en-US" sz="8000" dirty="0">
              <a:solidFill>
                <a:srgbClr val="00B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7662" y="3783212"/>
            <a:ext cx="2620172" cy="428105"/>
          </a:xfrm>
        </p:spPr>
        <p:txBody>
          <a:bodyPr/>
          <a:lstStyle/>
          <a:p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2017311067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조영훈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7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597" y="190269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1.Logstash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개념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91" y="51723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97" y="268167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2.Logstash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강점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597" y="346066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.Logstash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활용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개념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764" y="1468584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파이프라인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기능을 가진 오픈소스 데이터 수집 엔진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764" y="1979837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파이프라인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한 데이터 처리 단계의 출력이 다음 단계의 입력으로 이어지는 형태로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연결된 구조를 가리킨다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smtClean="0">
                <a:solidFill>
                  <a:srgbClr val="00B0F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병렬적 수행이 가능하여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효율성이 향상된다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764" y="2644857"/>
            <a:ext cx="884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프로세서에서 성능을 높이기 위해 명령어 처리 과정으로 여러 단계로 나누어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단계별로 동시에 수행하여 병렬화를 시키는 것을 말한다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3593666"/>
            <a:ext cx="3810000" cy="1019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31" y="3593666"/>
            <a:ext cx="5163369" cy="28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개념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764" y="1468584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Log(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problem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구조화되어 있지 않음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764" y="1837916"/>
            <a:ext cx="97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일관성이 없음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모든 애플리케이션 및 디바이스가 각자의 로그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만듬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특히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날짜 포맷이 너무 많음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764" y="266891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YYYY-MM-DD |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YYYY-MM-DD_hh:mm:ss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| MM-DD | YYYYMMDD | DD/MM/YYYY/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hh:mm:ss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8" y="3038245"/>
            <a:ext cx="3914775" cy="3419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87" y="3038245"/>
            <a:ext cx="5830888" cy="35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강점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764" y="1468584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ElasticSearch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및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Kibana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시너지 효과를 발휘하며 수평 확장이 가능함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764" y="2190792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다양한 입력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필터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출력을 믹스매치하고 조정하며 파이프라인에서 조화롭게 운용함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764" y="279468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유연한 플러그인 에코시스템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764" y="3398574"/>
            <a:ext cx="9764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 JDBC Interface</a:t>
            </a:r>
            <a:r>
              <a:rPr lang="ko-KR" altLang="en-US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통해 관련 </a:t>
            </a:r>
            <a:r>
              <a:rPr lang="en-US" altLang="ko-KR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 or NoSQL storage</a:t>
            </a:r>
            <a:r>
              <a:rPr lang="ko-KR" altLang="en-US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데이터를 더 정확히 파악</a:t>
            </a:r>
            <a:endParaRPr lang="en-US" altLang="ko-KR" dirty="0" smtClean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Apache Kafka,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RabbitMQ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Amazon SQS,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ZeroMQ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같이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MessagingQ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각종 데이터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스트림 통합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2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활용 </a:t>
            </a:r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(Inputs)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237" y="1440477"/>
            <a:ext cx="5262979" cy="444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Network(TCP/UDP) : general inputs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syslog/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rsyslog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Kafka,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RabbitMQ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Redis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(Standard Input)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Twitter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Email(IMAP)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Lumberjack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Amazon S3,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gelf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collectd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gangla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sqs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745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활용 </a:t>
            </a:r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(Filters)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8292" y="1264986"/>
            <a:ext cx="6878806" cy="482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grok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패턴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매칭을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사용하여 추출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date :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필드로부터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timestamp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mutate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이벤트에서 필드를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rename, remove, replace, modify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csv : CSV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형태로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geoip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IP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주소로 지리를 판단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kv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이벤트 데이터에서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key-value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쌍을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파싱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ruby 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파이프라인에서의 모호한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Ruby code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실행될 때 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51723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Logstash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활용 </a:t>
            </a:r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(Outputs)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638" y="1708331"/>
            <a:ext cx="58400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Storage : </a:t>
            </a:r>
            <a:r>
              <a:rPr lang="en-US" altLang="ko-KR" dirty="0" err="1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ElasticSearch</a:t>
            </a:r>
            <a:r>
              <a:rPr lang="en-US" altLang="ko-KR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MongoDB, S3, File, etc.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알림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PagerDuty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Nagios,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Zabbix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Email, etc.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Realy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TCP, Kafka,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Redis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RabbitMQ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Syslog, etc.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Metrics : Graphite, Ganglia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StatsD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126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58</TotalTime>
  <Words>329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Century Schoolbook</vt:lpstr>
      <vt:lpstr>D2Coding</vt:lpstr>
      <vt:lpstr>맑은 고딕</vt:lpstr>
      <vt:lpstr>Arial</vt:lpstr>
      <vt:lpstr>Wingdings 2</vt:lpstr>
      <vt:lpstr>View</vt:lpstr>
      <vt:lpstr>Logstash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Logstash</dc:title>
  <dc:creator>조 영훈</dc:creator>
  <cp:lastModifiedBy>조 영훈</cp:lastModifiedBy>
  <cp:revision>9</cp:revision>
  <dcterms:created xsi:type="dcterms:W3CDTF">2018-06-21T23:55:47Z</dcterms:created>
  <dcterms:modified xsi:type="dcterms:W3CDTF">2018-06-22T02:31:45Z</dcterms:modified>
</cp:coreProperties>
</file>