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7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84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7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32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7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2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8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9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3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8913-9801-47D3-A9F2-2FFC7DC0D93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3F6E83-C63F-4681-9675-CFCA29BA3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Kibana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ELK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오픈소스 프로젝트인 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Logstash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Kibana</a:t>
            </a:r>
            <a:r>
              <a:rPr lang="ko-KR" altLang="en-US" dirty="0" smtClean="0"/>
              <a:t>를 합쳐 부르는 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대 이상의 물리적인 서버에서 </a:t>
            </a:r>
            <a:r>
              <a:rPr lang="en-US" altLang="ko-KR" dirty="0" err="1" smtClean="0"/>
              <a:t>Logstash</a:t>
            </a:r>
            <a:r>
              <a:rPr lang="ko-KR" altLang="en-US" dirty="0" smtClean="0"/>
              <a:t>가 로그를 모아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로 전송하고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검색하고 분석한 데이터를 </a:t>
            </a:r>
            <a:r>
              <a:rPr lang="en-US" altLang="ko-KR" dirty="0" err="1" smtClean="0"/>
              <a:t>Kibana</a:t>
            </a:r>
            <a:r>
              <a:rPr lang="ko-KR" altLang="en-US" dirty="0" smtClean="0"/>
              <a:t>로 시각화하는 수집</a:t>
            </a:r>
            <a:r>
              <a:rPr lang="en-US" altLang="ko-KR" dirty="0" smtClean="0"/>
              <a:t>-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시각화의 세 단계로 이루어짐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6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Kibana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ElasticSearch</a:t>
            </a:r>
            <a:r>
              <a:rPr lang="ko-KR" altLang="en-US" dirty="0" smtClean="0"/>
              <a:t>의 데이터를 시각화</a:t>
            </a:r>
            <a:r>
              <a:rPr lang="en-US" altLang="ko-KR" dirty="0" smtClean="0"/>
              <a:t>(Visualize)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ELK Stack</a:t>
            </a:r>
            <a:r>
              <a:rPr lang="ko-KR" altLang="en-US" dirty="0" smtClean="0"/>
              <a:t>의 탐색을 지원함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데이터를 시각화하기 위한 용도로 사용함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히스토그램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 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 차트 등의 기본적인 항목으로 시각화하기도 하고</a:t>
            </a:r>
            <a:r>
              <a:rPr lang="en-US" altLang="ko-KR" dirty="0" smtClean="0"/>
              <a:t>, Elastic Map </a:t>
            </a:r>
            <a:r>
              <a:rPr lang="ko-KR" altLang="en-US" dirty="0" smtClean="0"/>
              <a:t>서비스를 활용하여 위치정보를 시각화하기도 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Time Series UI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분석을 제공함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93</Words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Kibana</vt:lpstr>
      <vt:lpstr>ELK Stack</vt:lpstr>
      <vt:lpstr>Kibana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2018-06-22T03:56:41Z</dcterms:created>
  <dcterms:modified xsi:type="dcterms:W3CDTF">2018-06-22T04:16:06Z</dcterms:modified>
</cp:coreProperties>
</file>