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2DBE-388F-4A3A-8D57-AE415BE4A763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A3B-D006-4785-B902-BEB0A3C52BB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37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2DBE-388F-4A3A-8D57-AE415BE4A763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A3B-D006-4785-B902-BEB0A3C5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35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2DBE-388F-4A3A-8D57-AE415BE4A763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A3B-D006-4785-B902-BEB0A3C5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425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2DBE-388F-4A3A-8D57-AE415BE4A763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A3B-D006-4785-B902-BEB0A3C52B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8816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2DBE-388F-4A3A-8D57-AE415BE4A763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A3B-D006-4785-B902-BEB0A3C5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042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2DBE-388F-4A3A-8D57-AE415BE4A763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A3B-D006-4785-B902-BEB0A3C52B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5256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2DBE-388F-4A3A-8D57-AE415BE4A763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A3B-D006-4785-B902-BEB0A3C5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501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2DBE-388F-4A3A-8D57-AE415BE4A763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A3B-D006-4785-B902-BEB0A3C5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738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2DBE-388F-4A3A-8D57-AE415BE4A763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A3B-D006-4785-B902-BEB0A3C5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63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2DBE-388F-4A3A-8D57-AE415BE4A763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A3B-D006-4785-B902-BEB0A3C5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7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2DBE-388F-4A3A-8D57-AE415BE4A763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A3B-D006-4785-B902-BEB0A3C5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9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2DBE-388F-4A3A-8D57-AE415BE4A763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A3B-D006-4785-B902-BEB0A3C5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09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2DBE-388F-4A3A-8D57-AE415BE4A763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A3B-D006-4785-B902-BEB0A3C5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87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2DBE-388F-4A3A-8D57-AE415BE4A763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A3B-D006-4785-B902-BEB0A3C5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9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2DBE-388F-4A3A-8D57-AE415BE4A763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A3B-D006-4785-B902-BEB0A3C5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34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2DBE-388F-4A3A-8D57-AE415BE4A763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A3B-D006-4785-B902-BEB0A3C5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85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2DBE-388F-4A3A-8D57-AE415BE4A763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A3B-D006-4785-B902-BEB0A3C5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02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2D92DBE-388F-4A3A-8D57-AE415BE4A763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A840A3B-D006-4785-B902-BEB0A3C5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236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accordions.co.kr/step/#N1000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.blog.daum.net/dooly_zone/775991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DF458-F054-4DC1-B3D0-F50E8B3BC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아코디언 </a:t>
            </a:r>
            <a:r>
              <a:rPr lang="en-US" altLang="ko-KR" dirty="0"/>
              <a:t>&amp; </a:t>
            </a:r>
            <a:r>
              <a:rPr lang="ko-KR" altLang="en-US" dirty="0" err="1"/>
              <a:t>알티베이스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8C14AB-4FCA-4710-B165-B30576940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417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DD9EE-03E1-4BCD-9576-929C29D42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A8DAF3-E3F7-4F32-898E-6F14EC4C0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37" y="581025"/>
            <a:ext cx="7553325" cy="2847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2972AD-D063-49C7-88A7-A31F912E6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974" y="2959630"/>
            <a:ext cx="7000875" cy="2057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824618-47F2-4790-816F-37E042A1F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662" y="2949575"/>
            <a:ext cx="7010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5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71A49-C75E-42D6-BADD-151A67099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12" y="215901"/>
            <a:ext cx="8534400" cy="914400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http://www.accordions.co.kr/step/#N1000A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1DC349-4138-4FB7-AC67-718FA737F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130301"/>
            <a:ext cx="5687654" cy="50707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2D03EBE-138A-48DF-9533-0B2EFCF89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941" y="1579902"/>
            <a:ext cx="4882560" cy="48208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79CC4A-BC30-429B-9532-9B40A61B7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151" y="457201"/>
            <a:ext cx="5576888" cy="61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4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8B7FC7C-4493-49E7-B08D-A970A56B9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62" y="477837"/>
            <a:ext cx="7305675" cy="2676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37E49B-946A-4E11-98B6-71D51E0AE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1816099"/>
            <a:ext cx="7124700" cy="3276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CA3181-36EE-4A06-BFC6-91C4D882E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499" y="4030661"/>
            <a:ext cx="72294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5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FDA4E-AB9E-4109-926A-BC4EC3CE8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571500"/>
          </a:xfrm>
        </p:spPr>
        <p:txBody>
          <a:bodyPr/>
          <a:lstStyle/>
          <a:p>
            <a:r>
              <a:rPr lang="en-US" altLang="ko-KR" dirty="0"/>
              <a:t>http://www.ciobiz.co.kr/news/article.html?id=20180604120011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460C56-CCBD-432E-A05C-536045F9E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257301"/>
            <a:ext cx="5462588" cy="494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7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21F20A-E1A2-40FB-8456-222DA7E41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5" y="685800"/>
            <a:ext cx="4733925" cy="1209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B8C341-6434-49B5-864A-DEF0F1FB3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39" y="2098901"/>
            <a:ext cx="2628900" cy="1190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8510D1A-FA80-45B0-B524-2EA8237BB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525" y="849087"/>
            <a:ext cx="7134225" cy="5438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00EDF9-6791-43A8-AAC6-DAF374B8E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639" y="2143124"/>
            <a:ext cx="67818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0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8060C2-32FC-46B2-BBCD-D30C2C4AF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85" y="452437"/>
            <a:ext cx="5562600" cy="1381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32899F-5909-4B17-BE83-121516051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289" y="1998662"/>
            <a:ext cx="6343650" cy="2200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B7C8D0-66CC-4C5B-B3F7-4740D68DF28F}"/>
              </a:ext>
            </a:extLst>
          </p:cNvPr>
          <p:cNvSpPr txBox="1"/>
          <p:nvPr/>
        </p:nvSpPr>
        <p:spPr>
          <a:xfrm>
            <a:off x="1143000" y="4604657"/>
            <a:ext cx="9519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http://m.blog.daum.net/dooly_zone/7759911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03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2A1E8-797C-40A4-A957-0E8A30787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906" y="2675466"/>
            <a:ext cx="1246188" cy="1507067"/>
          </a:xfrm>
        </p:spPr>
        <p:txBody>
          <a:bodyPr/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044814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</TotalTime>
  <Words>51</Words>
  <Application>Microsoft Office PowerPoint</Application>
  <PresentationFormat>와이드스크린</PresentationFormat>
  <Paragraphs>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HY중고딕</vt:lpstr>
      <vt:lpstr>Century Gothic</vt:lpstr>
      <vt:lpstr>Wingdings 3</vt:lpstr>
      <vt:lpstr>슬라이스</vt:lpstr>
      <vt:lpstr>아코디언 &amp; 알티베이스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아코디언 &amp; 알티베이스</dc:title>
  <dc:creator>차주경</dc:creator>
  <cp:lastModifiedBy>차주경</cp:lastModifiedBy>
  <cp:revision>4</cp:revision>
  <dcterms:created xsi:type="dcterms:W3CDTF">2018-06-22T03:13:14Z</dcterms:created>
  <dcterms:modified xsi:type="dcterms:W3CDTF">2018-06-22T03:49:28Z</dcterms:modified>
</cp:coreProperties>
</file>