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8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37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3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85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9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7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4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1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0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5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4B47-AC07-4AAA-89A8-170C6CAE8221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9F95F-EC7C-45A5-AE88-C2579F127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0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A%A4%ED%86%A0%EB%A6%AC%EC%A7%80_%EC%97%94%EC%A7%84" TargetMode="External"/><Relationship Id="rId2" Type="http://schemas.openxmlformats.org/officeDocument/2006/relationships/hyperlink" Target="https://db-engines.com/en/system/MariaDB%3BMy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산학 스터디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2018-06-22</a:t>
            </a:r>
          </a:p>
          <a:p>
            <a:r>
              <a:rPr lang="en-US" altLang="ko-KR" dirty="0" smtClean="0"/>
              <a:t>85543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5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544200"/>
            <a:ext cx="8596668" cy="3880773"/>
          </a:xfrm>
        </p:spPr>
        <p:txBody>
          <a:bodyPr/>
          <a:lstStyle/>
          <a:p>
            <a:r>
              <a:rPr lang="ko-KR" altLang="en-US" dirty="0" smtClean="0"/>
              <a:t>세계에서 가장 많이 쓰이는 관계형 데이터베이스 시스템이다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명령 줄 인터페이스 도구들을 이용하거나 또는 데이터베이스를 만들고</a:t>
            </a:r>
            <a:r>
              <a:rPr lang="en-US" altLang="ko-KR" dirty="0"/>
              <a:t>, </a:t>
            </a:r>
            <a:r>
              <a:rPr lang="ko-KR" altLang="en-US" dirty="0"/>
              <a:t>관리하는데</a:t>
            </a:r>
            <a:r>
              <a:rPr lang="en-US" altLang="ko-KR" dirty="0"/>
              <a:t>, </a:t>
            </a:r>
            <a:r>
              <a:rPr lang="ko-KR" altLang="en-US" dirty="0"/>
              <a:t>데이터를 백업하는데</a:t>
            </a:r>
            <a:r>
              <a:rPr lang="en-US" altLang="ko-KR" dirty="0"/>
              <a:t>, </a:t>
            </a:r>
            <a:r>
              <a:rPr lang="ko-KR" altLang="en-US" dirty="0"/>
              <a:t>상태를 검사하고</a:t>
            </a:r>
            <a:r>
              <a:rPr lang="en-US" altLang="ko-KR" dirty="0"/>
              <a:t>, </a:t>
            </a:r>
            <a:r>
              <a:rPr lang="ko-KR" altLang="en-US" dirty="0"/>
              <a:t>데이터베이스 구조를 </a:t>
            </a:r>
            <a:r>
              <a:rPr lang="ko-KR" altLang="en-US" dirty="0" err="1"/>
              <a:t>생성하거는데</a:t>
            </a:r>
            <a:r>
              <a:rPr lang="en-US" altLang="ko-KR" dirty="0"/>
              <a:t>, </a:t>
            </a:r>
            <a:r>
              <a:rPr lang="ko-KR" altLang="en-US" dirty="0"/>
              <a:t>또는 데이터 레코더를 작성하는데 있어서 </a:t>
            </a:r>
            <a:r>
              <a:rPr lang="en-US" altLang="ko-KR" dirty="0"/>
              <a:t>MySQL </a:t>
            </a:r>
            <a:r>
              <a:rPr lang="ko-KR" altLang="en-US" dirty="0" err="1"/>
              <a:t>프론트엔드</a:t>
            </a:r>
            <a:r>
              <a:rPr lang="ko-KR" altLang="en-US" dirty="0"/>
              <a:t> 데스크톱 소프트웨어나 웹 애플리케이션을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4320857"/>
            <a:ext cx="4448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관계형 데이터베이스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프레디커드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집합이론에</a:t>
            </a:r>
            <a:r>
              <a:rPr lang="ko-KR" altLang="en-US" dirty="0" smtClean="0"/>
              <a:t> 기반을 둔 데이터 베이스 모델</a:t>
            </a:r>
            <a:endParaRPr lang="en-US" altLang="ko-KR" dirty="0" smtClean="0"/>
          </a:p>
          <a:p>
            <a:r>
              <a:rPr lang="ko-KR" altLang="en-US" dirty="0" smtClean="0"/>
              <a:t>데이터베이스가</a:t>
            </a:r>
            <a:r>
              <a:rPr lang="en-US" altLang="ko-KR" dirty="0"/>
              <a:t> </a:t>
            </a:r>
            <a:r>
              <a:rPr lang="ko-KR" altLang="en-US" dirty="0" smtClean="0"/>
              <a:t>하나 이상의 </a:t>
            </a:r>
            <a:r>
              <a:rPr lang="en-US" altLang="ko-KR" dirty="0" smtClean="0"/>
              <a:t>table</a:t>
            </a:r>
            <a:r>
              <a:rPr lang="ko-KR" altLang="en-US" dirty="0"/>
              <a:t>의</a:t>
            </a:r>
            <a:r>
              <a:rPr lang="ko-KR" altLang="en-US" dirty="0" smtClean="0"/>
              <a:t> 행과 열로 표현된다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ê¸°ë³¸ MySQL ëªë ¹ ì¤ ë°°ëì íë¡¬íí¸ì ì¤í¬ë¦°ì·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70260"/>
            <a:ext cx="5223110" cy="11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57" y="310468"/>
            <a:ext cx="3847612" cy="160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마리아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046290"/>
            <a:ext cx="8596668" cy="3880773"/>
          </a:xfrm>
        </p:spPr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과 호환이 잘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과 동일한  소스코드를 기반으로 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특징이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6" name="Picture 8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6" y="377820"/>
            <a:ext cx="4681807" cy="15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차이점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마리아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장점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75846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로 만든 것을 공개 배포할 시에는 라이센스의 여부가 불확실하다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000" b="1" dirty="0" smtClean="0"/>
              <a:t>성능</a:t>
            </a:r>
            <a:endParaRPr lang="en-US" altLang="ko-KR" sz="3000" b="1" dirty="0" smtClean="0"/>
          </a:p>
          <a:p>
            <a:pPr marL="0" indent="0">
              <a:buNone/>
            </a:pPr>
            <a:r>
              <a:rPr lang="en-US" altLang="ko-KR" dirty="0" smtClean="0"/>
              <a:t>MYSQL</a:t>
            </a:r>
            <a:r>
              <a:rPr lang="ko-KR" altLang="en-US" dirty="0" smtClean="0"/>
              <a:t>과 비교해 애플리케이션 부분 속도가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천 배 빠르다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db-engines.com/en/system/MariaDB%3BMySQL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7334" y="1566245"/>
            <a:ext cx="9656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아마도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InnoDB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스토리지 엔진"/>
              </a:rPr>
              <a:t>스토리지 엔진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을 제외한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MySQL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 있는 기능 대부분은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썬마이크로시스템즈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때 있었던 기능들입니다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오라클 인수 후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MySQL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은 발전하지 않았습니다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오라클은 ‘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MySQL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을 어떻게 하면 자신들의 소유로 할 수 있을까’만 고민했고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그래서 회사를 나왔습니다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1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아파치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리눅스 환경 서버에서 사용하는 오픈소스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확장성이 매우 뛰어나다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모듈이라는 개념을 통해 많은 기능을 추가로 더할 수 있고 이 모듈을 통해 다른 프로그램과도 연계할 수 있다</a:t>
            </a:r>
            <a:r>
              <a:rPr lang="en-US" altLang="ko-KR" dirty="0" smtClean="0"/>
              <a:t>. =&gt; </a:t>
            </a:r>
            <a:r>
              <a:rPr lang="ko-KR" altLang="en-US" dirty="0" smtClean="0"/>
              <a:t>서버사이드 프로그래밍 언어와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와 잘 맞는다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íì¼:external/httpd.apache.org/httpd_logo_wide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27100"/>
            <a:ext cx="7620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45685"/>
            <a:ext cx="8596668" cy="3880773"/>
          </a:xfrm>
        </p:spPr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작성된 오픈소스 웹 애플리케이션 프레임워크이다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Django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609600"/>
            <a:ext cx="2411779" cy="83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7334" y="1930400"/>
            <a:ext cx="8165725" cy="36490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구성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장고는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파이썬으로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코딩한 모델을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</a:rPr>
              <a:t>관계형 데이터베이스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로 구축해주는 모델(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odel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), HTTP 요청을 처리하는 웹 템플릿 시스템인 뷰(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iew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URL의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라우팅을 처리하는 URL 컨트롤러 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ontroller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 로 구성된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</a:rPr>
              <a:t>MVC 디자인 패턴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을 따른다.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장고에는 아래와 같은 웹 개발에서 자주 쓰이는 애플리케이션이 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contrib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 패키지에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내장되어있다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확장가능한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사용자 인증 시스템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동적 관리자 인터페이스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RSS 또는 아톰을 위한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피드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사이트맵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</a:rPr>
              <a:t>사이트 간 요청 위조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(CSRF),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</a:rPr>
              <a:t>사이트 간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</a:rPr>
              <a:t>스크립팅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(XSS),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</a:rPr>
              <a:t>SQL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</a:rPr>
              <a:t>인젝션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과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같은 해킹 시도에 대한 보안 대책</a:t>
            </a:r>
          </a:p>
        </p:txBody>
      </p:sp>
    </p:spTree>
    <p:extLst>
      <p:ext uri="{BB962C8B-B14F-4D97-AF65-F5344CB8AC3E}">
        <p14:creationId xmlns:p14="http://schemas.microsoft.com/office/powerpoint/2010/main" val="17291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톰켓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아파치 </a:t>
            </a:r>
            <a:r>
              <a:rPr lang="ko-KR" altLang="en-US" b="1" dirty="0" err="1">
                <a:solidFill>
                  <a:schemeClr val="tx1"/>
                </a:solidFill>
              </a:rPr>
              <a:t>톰캣</a:t>
            </a:r>
            <a:r>
              <a:rPr lang="en-US" altLang="ko-KR" dirty="0">
                <a:solidFill>
                  <a:schemeClr val="tx1"/>
                </a:solidFill>
              </a:rPr>
              <a:t>(Apache Tomcat)</a:t>
            </a:r>
            <a:r>
              <a:rPr lang="ko-KR" altLang="en-US" dirty="0">
                <a:solidFill>
                  <a:schemeClr val="tx1"/>
                </a:solidFill>
              </a:rPr>
              <a:t>은 아파치 소프트웨어 재단에서 개발한 </a:t>
            </a:r>
            <a:r>
              <a:rPr lang="ko-KR" altLang="en-US" dirty="0" err="1">
                <a:solidFill>
                  <a:schemeClr val="tx1"/>
                </a:solidFill>
              </a:rPr>
              <a:t>서블릿</a:t>
            </a:r>
            <a:r>
              <a:rPr lang="ko-KR" altLang="en-US" dirty="0">
                <a:solidFill>
                  <a:schemeClr val="tx1"/>
                </a:solidFill>
              </a:rPr>
              <a:t> 컨테이너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또는 웹 컨테이너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만 있는 웹 애플리케이션 서버이다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톰캣은</a:t>
            </a:r>
            <a:r>
              <a:rPr lang="ko-KR" altLang="en-US" dirty="0">
                <a:solidFill>
                  <a:schemeClr val="tx1"/>
                </a:solidFill>
              </a:rPr>
              <a:t> 웹 서버와 연동하여 실행할 수 있는 자바 환경을 제공하여 자바 서버 페이지</a:t>
            </a:r>
            <a:r>
              <a:rPr lang="en-US" altLang="ko-KR" dirty="0">
                <a:solidFill>
                  <a:schemeClr val="tx1"/>
                </a:solidFill>
              </a:rPr>
              <a:t>(JSP)</a:t>
            </a:r>
            <a:r>
              <a:rPr lang="ko-KR" altLang="en-US" dirty="0">
                <a:solidFill>
                  <a:schemeClr val="tx1"/>
                </a:solidFill>
              </a:rPr>
              <a:t>와 자바 </a:t>
            </a:r>
            <a:r>
              <a:rPr lang="ko-KR" altLang="en-US" dirty="0" err="1">
                <a:solidFill>
                  <a:schemeClr val="tx1"/>
                </a:solidFill>
              </a:rPr>
              <a:t>서블릿이</a:t>
            </a:r>
            <a:r>
              <a:rPr lang="ko-KR" altLang="en-US" dirty="0">
                <a:solidFill>
                  <a:schemeClr val="tx1"/>
                </a:solidFill>
              </a:rPr>
              <a:t> 실행할 수 있는 환경을 제공하고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톰캣은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관리툴을</a:t>
            </a:r>
            <a:r>
              <a:rPr lang="ko-KR" altLang="en-US" dirty="0">
                <a:solidFill>
                  <a:schemeClr val="tx1"/>
                </a:solidFill>
              </a:rPr>
              <a:t> 통해 설정을 변경할 수 있지만</a:t>
            </a:r>
            <a:r>
              <a:rPr lang="en-US" altLang="ko-KR" dirty="0">
                <a:solidFill>
                  <a:schemeClr val="tx1"/>
                </a:solidFill>
              </a:rPr>
              <a:t>, XML </a:t>
            </a:r>
            <a:r>
              <a:rPr lang="ko-KR" altLang="en-US" dirty="0">
                <a:solidFill>
                  <a:schemeClr val="tx1"/>
                </a:solidFill>
              </a:rPr>
              <a:t>파일을 편집하여 설정할 수도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톰캣은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HTTP </a:t>
            </a:r>
            <a:r>
              <a:rPr lang="ko-KR" altLang="en-US" dirty="0">
                <a:solidFill>
                  <a:schemeClr val="tx1"/>
                </a:solidFill>
              </a:rPr>
              <a:t>서버도 자체 내장하기도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아파치 </a:t>
            </a:r>
            <a:r>
              <a:rPr lang="ko-KR" altLang="en-US" dirty="0" err="1">
                <a:solidFill>
                  <a:schemeClr val="tx1"/>
                </a:solidFill>
              </a:rPr>
              <a:t>톰캣은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Apache </a:t>
            </a:r>
            <a:r>
              <a:rPr lang="en-US" altLang="ko-KR" dirty="0" err="1">
                <a:solidFill>
                  <a:schemeClr val="tx1"/>
                </a:solidFill>
              </a:rPr>
              <a:t>Licence</a:t>
            </a:r>
            <a:r>
              <a:rPr lang="en-US" altLang="ko-KR" dirty="0">
                <a:solidFill>
                  <a:schemeClr val="tx1"/>
                </a:solidFill>
              </a:rPr>
              <a:t>, Version 2</a:t>
            </a:r>
            <a:r>
              <a:rPr lang="ko-KR" altLang="en-US" dirty="0">
                <a:solidFill>
                  <a:schemeClr val="tx1"/>
                </a:solidFill>
              </a:rPr>
              <a:t>를 채용한 오픈소스 소프트웨어로서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ko-KR" altLang="en-US" dirty="0" err="1">
                <a:solidFill>
                  <a:schemeClr val="tx1"/>
                </a:solidFill>
              </a:rPr>
              <a:t>서블릿이나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>
                <a:solidFill>
                  <a:schemeClr val="tx1"/>
                </a:solidFill>
              </a:rPr>
              <a:t>JSP</a:t>
            </a:r>
            <a:r>
              <a:rPr lang="ko-KR" altLang="en-US" dirty="0">
                <a:solidFill>
                  <a:schemeClr val="tx1"/>
                </a:solidFill>
              </a:rPr>
              <a:t>를 실행하기 위한 </a:t>
            </a:r>
            <a:r>
              <a:rPr lang="ko-KR" altLang="en-US" dirty="0" err="1">
                <a:solidFill>
                  <a:schemeClr val="tx1"/>
                </a:solidFill>
              </a:rPr>
              <a:t>서블릿</a:t>
            </a:r>
            <a:r>
              <a:rPr lang="ko-KR" altLang="en-US" dirty="0">
                <a:solidFill>
                  <a:schemeClr val="tx1"/>
                </a:solidFill>
              </a:rPr>
              <a:t> 컨테이너를 제공하며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상용 웹 애플리케이션 서버에서도 </a:t>
            </a:r>
            <a:r>
              <a:rPr lang="ko-KR" altLang="en-US" dirty="0" err="1">
                <a:solidFill>
                  <a:schemeClr val="tx1"/>
                </a:solidFill>
              </a:rPr>
              <a:t>서블릿</a:t>
            </a:r>
            <a:r>
              <a:rPr lang="ko-KR" altLang="en-US" dirty="0">
                <a:solidFill>
                  <a:schemeClr val="tx1"/>
                </a:solidFill>
              </a:rPr>
              <a:t> 컨테이너로 사용하는 경우가 많다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버전 </a:t>
            </a:r>
            <a:r>
              <a:rPr lang="en-US" altLang="ko-KR" dirty="0">
                <a:solidFill>
                  <a:schemeClr val="tx1"/>
                </a:solidFill>
              </a:rPr>
              <a:t>5.5 </a:t>
            </a:r>
            <a:r>
              <a:rPr lang="ko-KR" altLang="en-US" dirty="0">
                <a:solidFill>
                  <a:schemeClr val="tx1"/>
                </a:solidFill>
              </a:rPr>
              <a:t>이후는 기본적으로 </a:t>
            </a:r>
            <a:r>
              <a:rPr lang="en-US" altLang="ko-KR" dirty="0">
                <a:solidFill>
                  <a:schemeClr val="tx1"/>
                </a:solidFill>
              </a:rPr>
              <a:t>Java SE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>
                <a:solidFill>
                  <a:schemeClr val="tx1"/>
                </a:solidFill>
              </a:rPr>
              <a:t>5.0 </a:t>
            </a:r>
            <a:r>
              <a:rPr lang="ko-KR" altLang="en-US" dirty="0">
                <a:solidFill>
                  <a:schemeClr val="tx1"/>
                </a:solidFill>
              </a:rPr>
              <a:t>이후를 대응한다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122" name="Picture 2" descr="Tomca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8" y="616744"/>
            <a:ext cx="1743563" cy="11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334" y="1937544"/>
            <a:ext cx="9345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톰캣은</a:t>
            </a:r>
            <a:r>
              <a:rPr lang="ko-KR" altLang="en-US" dirty="0"/>
              <a:t> 웹 서버로 사용되기보다는 웹 애플리케이션 서버</a:t>
            </a:r>
            <a:r>
              <a:rPr lang="en-US" altLang="ko-KR" dirty="0"/>
              <a:t>(WAS)</a:t>
            </a:r>
            <a:r>
              <a:rPr lang="ko-KR" altLang="en-US" dirty="0"/>
              <a:t>로 사용된다</a:t>
            </a:r>
            <a:r>
              <a:rPr lang="en-US" altLang="ko-KR" dirty="0"/>
              <a:t>.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톰캣은</a:t>
            </a:r>
            <a:r>
              <a:rPr lang="ko-KR" altLang="en-US" dirty="0" smtClean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같은 정적 페이지를 </a:t>
            </a:r>
            <a:r>
              <a:rPr lang="ko-KR" altLang="en-US" dirty="0" err="1"/>
              <a:t>로딩하는데</a:t>
            </a:r>
            <a:r>
              <a:rPr lang="ko-KR" altLang="en-US" dirty="0"/>
              <a:t> 웹 서버보다 수행 속도가 느리다</a:t>
            </a:r>
            <a:r>
              <a:rPr lang="en-US" altLang="ko-KR" dirty="0" smtClean="0"/>
              <a:t>.</a:t>
            </a:r>
            <a:r>
              <a:rPr lang="en-US" altLang="ko-KR" strike="sngStrike" dirty="0" smtClean="0"/>
              <a:t>)</a:t>
            </a:r>
            <a:r>
              <a:rPr lang="ko-KR" altLang="en-US" dirty="0"/>
              <a:t> 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5.5</a:t>
            </a:r>
            <a:r>
              <a:rPr lang="ko-KR" altLang="en-US" dirty="0"/>
              <a:t>버전부터 </a:t>
            </a:r>
            <a:r>
              <a:rPr lang="en-US" altLang="ko-KR" dirty="0" err="1"/>
              <a:t>httpd</a:t>
            </a:r>
            <a:r>
              <a:rPr lang="ko-KR" altLang="en-US" dirty="0"/>
              <a:t>의 </a:t>
            </a:r>
            <a:r>
              <a:rPr lang="en-US" altLang="ko-KR" dirty="0"/>
              <a:t>native </a:t>
            </a:r>
            <a:r>
              <a:rPr lang="ko-KR" altLang="en-US" dirty="0"/>
              <a:t>모듈을 사용하여 정적인 페이지를 처리하는 기능을 제공하기에 완전히 아파치와 동급의 속도를 자랑한다</a:t>
            </a:r>
            <a:r>
              <a:rPr lang="en-US" altLang="ko-KR" dirty="0"/>
              <a:t>. </a:t>
            </a:r>
            <a:r>
              <a:rPr lang="ko-KR" altLang="en-US" dirty="0"/>
              <a:t>다만 </a:t>
            </a:r>
            <a:r>
              <a:rPr lang="ko-KR" altLang="en-US" dirty="0" err="1"/>
              <a:t>톰캣이</a:t>
            </a:r>
            <a:r>
              <a:rPr lang="ko-KR" altLang="en-US" dirty="0"/>
              <a:t> 불안정한 것은 그대로다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위해서 아파치와 연동한다</a:t>
            </a:r>
            <a:r>
              <a:rPr lang="en-US" altLang="ko-KR" dirty="0"/>
              <a:t>. </a:t>
            </a:r>
            <a:r>
              <a:rPr lang="ko-KR" altLang="en-US" dirty="0"/>
              <a:t>아파치는 </a:t>
            </a:r>
            <a:r>
              <a:rPr lang="en-US" altLang="ko-KR" dirty="0"/>
              <a:t>html </a:t>
            </a:r>
            <a:r>
              <a:rPr lang="ko-KR" altLang="en-US" dirty="0"/>
              <a:t>같은 정적인 페이지를 </a:t>
            </a:r>
            <a:r>
              <a:rPr lang="ko-KR" altLang="en-US" dirty="0" err="1"/>
              <a:t>로드하는</a:t>
            </a:r>
            <a:r>
              <a:rPr lang="ko-KR" altLang="en-US" dirty="0"/>
              <a:t> 데에 사용되는 웹 서버이다</a:t>
            </a:r>
            <a:r>
              <a:rPr lang="en-US" altLang="ko-KR" dirty="0"/>
              <a:t>. </a:t>
            </a:r>
            <a:r>
              <a:rPr lang="ko-KR" altLang="en-US" dirty="0"/>
              <a:t>원리는 아파치가 실행되면 아파치는 </a:t>
            </a:r>
            <a:r>
              <a:rPr lang="en-US" altLang="ko-KR" dirty="0"/>
              <a:t>html </a:t>
            </a:r>
            <a:r>
              <a:rPr lang="ko-KR" altLang="en-US" dirty="0"/>
              <a:t>파일은 자신이 수행하고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파일은 </a:t>
            </a:r>
            <a:r>
              <a:rPr lang="ko-KR" altLang="en-US" dirty="0" err="1"/>
              <a:t>톰캣으로</a:t>
            </a:r>
            <a:r>
              <a:rPr lang="ko-KR" altLang="en-US" dirty="0"/>
              <a:t> 넘겨서 </a:t>
            </a:r>
            <a:r>
              <a:rPr lang="ko-KR" altLang="en-US" dirty="0" err="1"/>
              <a:t>톰캣이</a:t>
            </a:r>
            <a:r>
              <a:rPr lang="ko-KR" altLang="en-US" dirty="0"/>
              <a:t> 수행하게 만든다</a:t>
            </a:r>
            <a:r>
              <a:rPr lang="en-US" altLang="ko-KR" dirty="0"/>
              <a:t>. </a:t>
            </a:r>
            <a:r>
              <a:rPr lang="ko-KR" altLang="en-US" dirty="0" err="1"/>
              <a:t>톰캣</a:t>
            </a:r>
            <a:r>
              <a:rPr lang="ko-KR" altLang="en-US" dirty="0"/>
              <a:t> 특성상 </a:t>
            </a:r>
            <a:r>
              <a:rPr lang="en-US" altLang="ko-KR" dirty="0"/>
              <a:t>java </a:t>
            </a:r>
            <a:r>
              <a:rPr lang="ko-KR" altLang="en-US" dirty="0"/>
              <a:t>언어만 해석이 가능하기 때문에 </a:t>
            </a:r>
            <a:r>
              <a:rPr lang="ko-KR" altLang="en-US" dirty="0" err="1"/>
              <a:t>톰캣에</a:t>
            </a:r>
            <a:r>
              <a:rPr lang="ko-KR" altLang="en-US" dirty="0"/>
              <a:t> 자체 내장되어 있는 </a:t>
            </a:r>
            <a:r>
              <a:rPr lang="en-US" altLang="ko-KR" dirty="0"/>
              <a:t>http </a:t>
            </a:r>
            <a:r>
              <a:rPr lang="ko-KR" altLang="en-US" dirty="0"/>
              <a:t>서버를 사용하더라도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언어로 작성된 서버 페이지는 실행이 불가능하다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php</a:t>
            </a:r>
            <a:r>
              <a:rPr lang="ko-KR" altLang="en-US" dirty="0"/>
              <a:t>와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모두를 사용하고 싶다면 </a:t>
            </a:r>
            <a:r>
              <a:rPr lang="ko-KR" altLang="en-US" dirty="0" err="1"/>
              <a:t>아파치에서</a:t>
            </a:r>
            <a:r>
              <a:rPr lang="ko-KR" altLang="en-US" dirty="0"/>
              <a:t> </a:t>
            </a:r>
            <a:r>
              <a:rPr lang="en-US" altLang="ko-KR" dirty="0" err="1"/>
              <a:t>php</a:t>
            </a:r>
            <a:r>
              <a:rPr lang="ko-KR" altLang="en-US" dirty="0"/>
              <a:t>를 호출하고 </a:t>
            </a:r>
            <a:r>
              <a:rPr lang="ko-KR" altLang="en-US" dirty="0" err="1"/>
              <a:t>톰캣에서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를 호출 하도록 구성하여 상호 보완적 동작을 수행하도록 구성할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13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166" y="3279648"/>
            <a:ext cx="9280482" cy="1320800"/>
          </a:xfrm>
        </p:spPr>
        <p:txBody>
          <a:bodyPr/>
          <a:lstStyle/>
          <a:p>
            <a:r>
              <a:rPr lang="ko-KR" altLang="en-US" dirty="0" smtClean="0"/>
              <a:t>준비시간이 짧아서 </a:t>
            </a:r>
            <a:r>
              <a:rPr lang="ko-KR" altLang="en-US" dirty="0" err="1" smtClean="0"/>
              <a:t>자료조사는</a:t>
            </a:r>
            <a:r>
              <a:rPr lang="ko-KR" altLang="en-US" dirty="0" smtClean="0"/>
              <a:t> 여기까지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0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163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산학 스터디</vt:lpstr>
      <vt:lpstr>MYSQL</vt:lpstr>
      <vt:lpstr>마리아DB</vt:lpstr>
      <vt:lpstr>차이점(마리아 DB의 장점)</vt:lpstr>
      <vt:lpstr>아파치 HTTP 서버</vt:lpstr>
      <vt:lpstr>장고</vt:lpstr>
      <vt:lpstr>아파치 톰켓</vt:lpstr>
      <vt:lpstr>준비시간이 짧아서 자료조사는 여기까지…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 스터디</dc:title>
  <dc:creator>Windows 사용자</dc:creator>
  <cp:lastModifiedBy>Windows 사용자</cp:lastModifiedBy>
  <cp:revision>11</cp:revision>
  <dcterms:created xsi:type="dcterms:W3CDTF">2018-06-21T13:03:01Z</dcterms:created>
  <dcterms:modified xsi:type="dcterms:W3CDTF">2018-06-22T02:13:31Z</dcterms:modified>
</cp:coreProperties>
</file>