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B05E-0C9F-4714-9D11-1E4E91CA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D32F6-2BF1-415B-8BE6-9E5F7E698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82DB5-9093-4A04-957F-1F319EF7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02409-652D-44A7-861F-A563506C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8D974-7E18-47C9-BC1C-F5E30285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263F-CC73-44BD-B545-FA17D41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9D33-3706-421D-8DFB-4C43583B9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18ED8-6465-4287-BAF4-AADDA07A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F282F-BB8D-4400-9E38-EBE04269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1897C-B948-4B6B-AA98-D45B6C62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C1E49-6411-4A7A-8403-39F354FA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3F3F4-71B7-484D-80E6-4AE5DA8F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D9AFE-B1A0-4AEE-BF85-B42AFEED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894A3-8B03-4EA3-BE55-5AEA1A41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2A828-0B2A-45BE-9631-CD695E9D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4089-E047-4C9B-8592-05CB6B30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9506F-B620-45D9-A1C2-6C78C8EA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B0EE7-4E28-4D4E-B26C-2E0C4C5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9B01-613E-4316-B4E5-0C39951B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8D23B-E480-4E72-AB57-AE66087E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5CE9-B387-47F9-9449-409A65D0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9A388-FA80-4B1A-9DA1-2820B918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C798-9C08-4539-89BC-51033579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E41BC-A995-4601-AA99-6B5A3D6F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DA33C-0199-4F98-B6C0-F0ED55C8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CF5B-FE0F-4700-A558-03C94F79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527F2-7732-46EE-8C63-B2E293C7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ED1CA-E6B1-40F3-B765-749FBCE4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51292-D5BA-49C4-97FB-9DA5CBAC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A59A8-F31F-4763-A58A-F50C8E56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95BFD-80E6-4A29-979C-B651643B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68A5-EF94-4192-8CD6-064408BB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B499-AA8A-4D0C-BE59-196555FC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82BF7-4692-4567-957E-B026B9EB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A0591-9CE4-4A2B-9EAA-C8BFCF4C3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3C836F-424E-41D0-B8CA-7721CC51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F5F083-C9EC-4B98-9620-DB1EFBE0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1382A-F882-480C-970B-05E05FC0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025A6F-1E2E-45F6-806F-CED7460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84561-25AD-4BA8-B676-0C37A6FC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4DCFB-69A4-450C-A9CE-4C17768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31362-EB7F-4B67-864F-19046A2E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FCE852-1B51-4EDB-B0F9-EDE49A2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45BD5-E2B1-4126-BBD5-339C5FF3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342700-AE3B-42B6-AC36-792EE8FE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89E2B-FDBE-44AE-B2B0-C0DF27E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23B20-2AAE-4097-9626-7F8ACB5B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1E9F-4D5B-4AF0-99E5-E2EE7218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BA2E9-60EE-48CA-B863-7981F3F9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BA406-2BCA-4327-BBC3-DFCA10BA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20C18-D1D3-4343-B49F-F578E35B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289A1-AF5F-4F82-9C55-A1C323FE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4FE24-01F1-4EDB-B54F-9D189F71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EC2DB9-099D-4CAF-BD77-852EE8D0A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5ECF2-B02B-4F10-A341-1D67592D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53D46-1B56-443F-86CC-169BD899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D3F34-300A-400C-BE73-E7022BB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59B50-F195-4BE5-ACAF-F986496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9EE7F3-EB66-4709-B1E7-04CC7F85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86462-D7B8-46EB-B874-4F4F1297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02B6E-56A9-4F3E-AB60-88134FA35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67AD-C4F8-43A2-8C21-CC86EDCFBC15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ACF3E-A4FF-48C4-BDE6-73021B42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DBB64-DC69-4BA5-8873-9B97A596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AE25-998B-4340-AAC8-225AAA27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ADA74D-8147-41EC-9FF8-723CA035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4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70095-86CB-46A5-B070-8787745F3DBC}"/>
              </a:ext>
            </a:extLst>
          </p:cNvPr>
          <p:cNvSpPr txBox="1"/>
          <p:nvPr/>
        </p:nvSpPr>
        <p:spPr>
          <a:xfrm>
            <a:off x="8325854" y="36576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signIn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A776C-D84B-4F58-BE68-1A6D96C31CD8}"/>
              </a:ext>
            </a:extLst>
          </p:cNvPr>
          <p:cNvSpPr txBox="1"/>
          <p:nvPr/>
        </p:nvSpPr>
        <p:spPr>
          <a:xfrm>
            <a:off x="10630354" y="238640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id=“</a:t>
            </a:r>
            <a:r>
              <a:rPr lang="en-US" altLang="ko-KR" dirty="0" err="1"/>
              <a:t>id_input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D7CE-B53F-413C-8A74-CFB9FEEE35CB}"/>
              </a:ext>
            </a:extLst>
          </p:cNvPr>
          <p:cNvSpPr txBox="1"/>
          <p:nvPr/>
        </p:nvSpPr>
        <p:spPr>
          <a:xfrm>
            <a:off x="10630354" y="275574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id=“</a:t>
            </a:r>
            <a:r>
              <a:rPr lang="en-US" altLang="ko-KR" dirty="0" err="1"/>
              <a:t>pw_input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4943C-DA2B-4C33-91A1-314502087B40}"/>
              </a:ext>
            </a:extLst>
          </p:cNvPr>
          <p:cNvSpPr txBox="1"/>
          <p:nvPr/>
        </p:nvSpPr>
        <p:spPr>
          <a:xfrm>
            <a:off x="240632" y="4940968"/>
            <a:ext cx="11905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&lt;firstpage.html&gt;</a:t>
            </a:r>
          </a:p>
          <a:p>
            <a:r>
              <a:rPr lang="en-US" altLang="ko-KR" dirty="0"/>
              <a:t>firstpage.html</a:t>
            </a:r>
            <a:r>
              <a:rPr lang="ko-KR" altLang="en-US" dirty="0"/>
              <a:t>에서 </a:t>
            </a:r>
            <a:r>
              <a:rPr lang="ko-KR" altLang="en-US" dirty="0" err="1"/>
              <a:t>구현해야하는</a:t>
            </a:r>
            <a:r>
              <a:rPr lang="ko-KR" altLang="en-US" dirty="0"/>
              <a:t> 함수는 </a:t>
            </a:r>
            <a:r>
              <a:rPr lang="en-US" altLang="ko-KR" dirty="0"/>
              <a:t>(1)</a:t>
            </a:r>
            <a:r>
              <a:rPr lang="en-US" altLang="ko-KR" dirty="0" err="1"/>
              <a:t>signIn</a:t>
            </a:r>
            <a:r>
              <a:rPr lang="en-US" altLang="ko-KR" dirty="0"/>
              <a:t>()</a:t>
            </a:r>
            <a:r>
              <a:rPr lang="ko-KR" altLang="en-US" dirty="0"/>
              <a:t>함수 하나입니다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en-US" altLang="ko-KR" dirty="0" err="1"/>
              <a:t>signIn</a:t>
            </a:r>
            <a:r>
              <a:rPr lang="en-US" altLang="ko-KR" dirty="0"/>
              <a:t>() : Sign In </a:t>
            </a:r>
            <a:r>
              <a:rPr lang="ko-KR" altLang="en-US" dirty="0"/>
              <a:t>버튼을 클릭하면 동작하는 함수이며</a:t>
            </a:r>
            <a:endParaRPr lang="en-US" altLang="ko-KR" dirty="0"/>
          </a:p>
          <a:p>
            <a:r>
              <a:rPr lang="ko-KR" altLang="en-US" dirty="0"/>
              <a:t>사용자 계정 텍스트파일에서 입력한 아이디와 비밀번호가 일치한다면 </a:t>
            </a:r>
            <a:r>
              <a:rPr lang="en-US" altLang="ko-KR" dirty="0"/>
              <a:t>Login_recom_next.html </a:t>
            </a:r>
            <a:r>
              <a:rPr lang="ko-KR" altLang="en-US" dirty="0"/>
              <a:t>페이지로 이동하고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일치하지 않다면 </a:t>
            </a:r>
            <a:r>
              <a:rPr lang="ko-KR" altLang="en-US" dirty="0" err="1"/>
              <a:t>알람메시지를</a:t>
            </a:r>
            <a:r>
              <a:rPr lang="ko-KR" altLang="en-US" dirty="0"/>
              <a:t> </a:t>
            </a:r>
            <a:r>
              <a:rPr lang="ko-KR" altLang="en-US" dirty="0" err="1"/>
              <a:t>출력해야합니다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BC50C7-8276-459F-BA7F-99625EAE1792}"/>
              </a:ext>
            </a:extLst>
          </p:cNvPr>
          <p:cNvSpPr/>
          <p:nvPr/>
        </p:nvSpPr>
        <p:spPr>
          <a:xfrm>
            <a:off x="116191" y="162706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&lt;firstpage.html&gt;</a:t>
            </a:r>
          </a:p>
        </p:txBody>
      </p:sp>
    </p:spTree>
    <p:extLst>
      <p:ext uri="{BB962C8B-B14F-4D97-AF65-F5344CB8AC3E}">
        <p14:creationId xmlns:p14="http://schemas.microsoft.com/office/powerpoint/2010/main" val="20538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7396B0-2125-453C-8F61-A3A8EFF6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8" y="589326"/>
            <a:ext cx="11483876" cy="5679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04FF6-04D5-4C9E-932C-4605D5EE2F63}"/>
              </a:ext>
            </a:extLst>
          </p:cNvPr>
          <p:cNvSpPr txBox="1"/>
          <p:nvPr/>
        </p:nvSpPr>
        <p:spPr>
          <a:xfrm>
            <a:off x="3508291" y="148455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r>
              <a:rPr lang="en-US" altLang="ko-KR" dirty="0" err="1"/>
              <a:t>selectSubject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DC7685-4B3B-4234-8071-B07FECB16425}"/>
              </a:ext>
            </a:extLst>
          </p:cNvPr>
          <p:cNvSpPr/>
          <p:nvPr/>
        </p:nvSpPr>
        <p:spPr>
          <a:xfrm>
            <a:off x="0" y="0"/>
            <a:ext cx="317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&lt;noLogin_recom_next.html&gt;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D5BCD-4B20-4764-953D-DC9702168703}"/>
              </a:ext>
            </a:extLst>
          </p:cNvPr>
          <p:cNvSpPr/>
          <p:nvPr/>
        </p:nvSpPr>
        <p:spPr>
          <a:xfrm>
            <a:off x="4659498" y="3319835"/>
            <a:ext cx="2000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cellContents</a:t>
            </a:r>
            <a:r>
              <a:rPr lang="ko-KR" altLang="en-US" dirty="0"/>
              <a:t>"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B3188F-E452-435A-BED1-0C24A4743F51}"/>
              </a:ext>
            </a:extLst>
          </p:cNvPr>
          <p:cNvSpPr/>
          <p:nvPr/>
        </p:nvSpPr>
        <p:spPr>
          <a:xfrm>
            <a:off x="6618680" y="1560352"/>
            <a:ext cx="335793" cy="4580389"/>
          </a:xfrm>
          <a:custGeom>
            <a:avLst/>
            <a:gdLst>
              <a:gd name="connsiteX0" fmla="*/ 293848 w 335793"/>
              <a:gd name="connsiteY0" fmla="*/ 0 h 4580389"/>
              <a:gd name="connsiteX1" fmla="*/ 234 w 335793"/>
              <a:gd name="connsiteY1" fmla="*/ 1921079 h 4580389"/>
              <a:gd name="connsiteX2" fmla="*/ 335793 w 335793"/>
              <a:gd name="connsiteY2" fmla="*/ 4580389 h 45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793" h="4580389">
                <a:moveTo>
                  <a:pt x="293848" y="0"/>
                </a:moveTo>
                <a:cubicBezTo>
                  <a:pt x="143545" y="578840"/>
                  <a:pt x="-6757" y="1157681"/>
                  <a:pt x="234" y="1921079"/>
                </a:cubicBezTo>
                <a:cubicBezTo>
                  <a:pt x="7225" y="2684477"/>
                  <a:pt x="281265" y="4222459"/>
                  <a:pt x="335793" y="4580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3C465-8C23-4B4C-B085-09BD7F45CBA3}"/>
              </a:ext>
            </a:extLst>
          </p:cNvPr>
          <p:cNvSpPr/>
          <p:nvPr/>
        </p:nvSpPr>
        <p:spPr>
          <a:xfrm>
            <a:off x="10136495" y="1560352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subject_div</a:t>
            </a:r>
            <a:r>
              <a:rPr lang="ko-KR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8035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42F78-E77B-4802-8A77-98B7DE1DC0B6}"/>
              </a:ext>
            </a:extLst>
          </p:cNvPr>
          <p:cNvSpPr txBox="1"/>
          <p:nvPr/>
        </p:nvSpPr>
        <p:spPr>
          <a:xfrm>
            <a:off x="0" y="98950"/>
            <a:ext cx="125582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&lt;noLogin_recom_next.html&gt;</a:t>
            </a:r>
          </a:p>
          <a:p>
            <a:r>
              <a:rPr lang="ko-KR" altLang="en-US" dirty="0"/>
              <a:t>아직 과목명을 몰라 왼쪽 버튼을 전부 만들지 못했습니다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noLogin_recom_next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err="1"/>
              <a:t>구현해야하는</a:t>
            </a:r>
            <a:r>
              <a:rPr lang="ko-KR" altLang="en-US" dirty="0"/>
              <a:t> 함수는 </a:t>
            </a:r>
            <a:r>
              <a:rPr lang="en-US" altLang="ko-KR" dirty="0"/>
              <a:t>(1)</a:t>
            </a:r>
            <a:r>
              <a:rPr lang="en-US" altLang="ko-KR" dirty="0" err="1"/>
              <a:t>selectSubject</a:t>
            </a:r>
            <a:r>
              <a:rPr lang="en-US" altLang="ko-KR" dirty="0"/>
              <a:t>()</a:t>
            </a:r>
            <a:r>
              <a:rPr lang="ko-KR" altLang="en-US" dirty="0"/>
              <a:t>함수와 </a:t>
            </a:r>
            <a:r>
              <a:rPr lang="en-US" altLang="ko-KR" dirty="0"/>
              <a:t>(2)</a:t>
            </a:r>
            <a:r>
              <a:rPr lang="ko-KR" altLang="en-US" dirty="0"/>
              <a:t>관용씨가 </a:t>
            </a:r>
            <a:r>
              <a:rPr lang="ko-KR" altLang="en-US" dirty="0" err="1"/>
              <a:t>호출해야하는</a:t>
            </a:r>
            <a:r>
              <a:rPr lang="ko-KR" altLang="en-US" dirty="0"/>
              <a:t> 함수 하나입니다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err="1"/>
              <a:t>selectSubject</a:t>
            </a:r>
            <a:r>
              <a:rPr lang="en-US" altLang="ko-KR" dirty="0"/>
              <a:t>() : </a:t>
            </a:r>
            <a:r>
              <a:rPr lang="ko-KR" altLang="en-US" dirty="0"/>
              <a:t>과목 버튼을 누르면 동작해야 하는 함수입니다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   1) </a:t>
            </a:r>
            <a:r>
              <a:rPr lang="ko-KR" altLang="en-US" dirty="0"/>
              <a:t>해당 버튼의 색을 약간 진한색으로 바꾼다</a:t>
            </a:r>
            <a:r>
              <a:rPr lang="en-US" altLang="ko-KR" dirty="0"/>
              <a:t>. (</a:t>
            </a:r>
            <a:r>
              <a:rPr lang="ko-KR" altLang="en-US" dirty="0"/>
              <a:t>선택된 과목 </a:t>
            </a:r>
            <a:r>
              <a:rPr lang="ko-KR" altLang="en-US" dirty="0" err="1"/>
              <a:t>확인할수있도록</a:t>
            </a:r>
            <a:r>
              <a:rPr lang="en-US" altLang="ko-KR" dirty="0"/>
              <a:t>) </a:t>
            </a:r>
            <a:r>
              <a:rPr lang="ko-KR" altLang="en-US" dirty="0"/>
              <a:t>만약 이미 선택된 </a:t>
            </a:r>
            <a:endParaRPr lang="en-US" altLang="ko-KR" dirty="0"/>
          </a:p>
          <a:p>
            <a:pPr lvl="4"/>
            <a:r>
              <a:rPr lang="en-US" altLang="ko-KR" dirty="0"/>
              <a:t>      </a:t>
            </a:r>
            <a:r>
              <a:rPr lang="ko-KR" altLang="en-US" dirty="0"/>
              <a:t>버튼이라면 </a:t>
            </a:r>
            <a:r>
              <a:rPr lang="en-US" altLang="ko-KR" dirty="0"/>
              <a:t>white</a:t>
            </a:r>
            <a:r>
              <a:rPr lang="ko-KR" altLang="en-US" dirty="0"/>
              <a:t>로 </a:t>
            </a:r>
            <a:r>
              <a:rPr lang="ko-KR" altLang="en-US" dirty="0" err="1"/>
              <a:t>돌아와야합니다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   2) </a:t>
            </a:r>
            <a:r>
              <a:rPr lang="ko-KR" altLang="en-US" dirty="0"/>
              <a:t>해당 과목의 </a:t>
            </a:r>
            <a:r>
              <a:rPr lang="en-US" altLang="ko-KR" dirty="0"/>
              <a:t>0,1,2 </a:t>
            </a:r>
            <a:r>
              <a:rPr lang="ko-KR" altLang="en-US" dirty="0"/>
              <a:t>등 숫자코드를 바꾼다</a:t>
            </a:r>
            <a:r>
              <a:rPr lang="en-US" altLang="ko-KR" dirty="0"/>
              <a:t>. </a:t>
            </a:r>
            <a:r>
              <a:rPr lang="ko-KR" altLang="en-US" dirty="0"/>
              <a:t>아직 숫자코드는 합의되지 않았지만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들은과목</a:t>
            </a:r>
            <a:endParaRPr lang="en-US" altLang="ko-KR" dirty="0"/>
          </a:p>
          <a:p>
            <a:pPr lvl="4"/>
            <a:r>
              <a:rPr lang="en-US" altLang="ko-KR" dirty="0"/>
              <a:t>       1</a:t>
            </a:r>
            <a:r>
              <a:rPr lang="ko-KR" altLang="en-US" dirty="0"/>
              <a:t>이 </a:t>
            </a:r>
            <a:r>
              <a:rPr lang="ko-KR" altLang="en-US" dirty="0" err="1"/>
              <a:t>들을과목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추천과목이라면 </a:t>
            </a:r>
            <a:r>
              <a:rPr lang="en-US" altLang="ko-KR" dirty="0"/>
              <a:t>0 -&gt; 1, 1 -&gt; 0 (</a:t>
            </a:r>
            <a:r>
              <a:rPr lang="ko-KR" altLang="en-US" dirty="0"/>
              <a:t>사용자가 </a:t>
            </a:r>
            <a:r>
              <a:rPr lang="ko-KR" altLang="en-US" dirty="0" err="1"/>
              <a:t>선택안한거면</a:t>
            </a:r>
            <a:r>
              <a:rPr lang="ko-KR" altLang="en-US" dirty="0"/>
              <a:t> 선택으로 바꾸고</a:t>
            </a:r>
            <a:endParaRPr lang="en-US" altLang="ko-KR" dirty="0"/>
          </a:p>
          <a:p>
            <a:pPr lvl="4"/>
            <a:r>
              <a:rPr lang="en-US" altLang="ko-KR" dirty="0"/>
              <a:t>       </a:t>
            </a:r>
            <a:r>
              <a:rPr lang="ko-KR" altLang="en-US" dirty="0"/>
              <a:t>선택이면 </a:t>
            </a:r>
            <a:r>
              <a:rPr lang="ko-KR" altLang="en-US" dirty="0" err="1"/>
              <a:t>선택안함으로</a:t>
            </a:r>
            <a:r>
              <a:rPr lang="ko-KR" altLang="en-US" dirty="0"/>
              <a:t> </a:t>
            </a:r>
            <a:r>
              <a:rPr lang="ko-KR" altLang="en-US" dirty="0" err="1"/>
              <a:t>바꾸는거죠</a:t>
            </a:r>
            <a:r>
              <a:rPr lang="en-US" altLang="ko-KR" dirty="0"/>
              <a:t>.)</a:t>
            </a:r>
          </a:p>
          <a:p>
            <a:pPr lvl="4"/>
            <a:r>
              <a:rPr lang="en-US" altLang="ko-KR" dirty="0"/>
              <a:t>   3) text</a:t>
            </a:r>
            <a:r>
              <a:rPr lang="ko-KR" altLang="en-US" dirty="0"/>
              <a:t>파일에 저장하고 </a:t>
            </a:r>
            <a:r>
              <a:rPr lang="ko-KR" altLang="en-US" dirty="0" err="1"/>
              <a:t>관용씨</a:t>
            </a:r>
            <a:r>
              <a:rPr lang="ko-KR" altLang="en-US" dirty="0"/>
              <a:t> 함수 호출 </a:t>
            </a:r>
            <a:r>
              <a:rPr lang="en-US" altLang="ko-KR" dirty="0"/>
              <a:t>( </a:t>
            </a:r>
            <a:r>
              <a:rPr lang="ko-KR" altLang="en-US" dirty="0"/>
              <a:t>이부분은 관용씨와 합의하셔서 </a:t>
            </a:r>
            <a:r>
              <a:rPr lang="ko-KR" altLang="en-US" dirty="0" err="1"/>
              <a:t>함수명</a:t>
            </a:r>
            <a:r>
              <a:rPr lang="ko-KR" altLang="en-US" dirty="0"/>
              <a:t> 정해서 하세요</a:t>
            </a:r>
            <a:r>
              <a:rPr lang="en-US" altLang="ko-KR" dirty="0"/>
              <a:t>)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06A8-B23B-48E3-9CF0-BAD29C83041C}"/>
              </a:ext>
            </a:extLst>
          </p:cNvPr>
          <p:cNvSpPr txBox="1"/>
          <p:nvPr/>
        </p:nvSpPr>
        <p:spPr>
          <a:xfrm>
            <a:off x="0" y="3254608"/>
            <a:ext cx="12311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관용씨가 </a:t>
            </a:r>
            <a:r>
              <a:rPr lang="ko-KR" altLang="en-US" dirty="0" err="1"/>
              <a:t>호출히야</a:t>
            </a:r>
            <a:r>
              <a:rPr lang="ko-KR" altLang="en-US" dirty="0"/>
              <a:t> 하는 함수 </a:t>
            </a:r>
            <a:r>
              <a:rPr lang="en-US" altLang="ko-KR" dirty="0"/>
              <a:t>:  </a:t>
            </a:r>
            <a:r>
              <a:rPr lang="ko-KR" altLang="en-US" dirty="0"/>
              <a:t>이 함수가 </a:t>
            </a:r>
            <a:r>
              <a:rPr lang="ko-KR" altLang="en-US" dirty="0" err="1"/>
              <a:t>호출됐다는것은</a:t>
            </a:r>
            <a:r>
              <a:rPr lang="ko-KR" altLang="en-US" dirty="0"/>
              <a:t> 추천정보를 넣어 텍스트파일이 갱신됐다는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오른쪽에 </a:t>
            </a:r>
            <a:r>
              <a:rPr lang="ko-KR" altLang="en-US" dirty="0" err="1"/>
              <a:t>추천된과목을</a:t>
            </a:r>
            <a:r>
              <a:rPr lang="ko-KR" altLang="en-US" dirty="0"/>
              <a:t> </a:t>
            </a:r>
            <a:r>
              <a:rPr lang="ko-KR" altLang="en-US" dirty="0" err="1"/>
              <a:t>추가해야합니다</a:t>
            </a:r>
            <a:r>
              <a:rPr lang="en-US" altLang="ko-KR" dirty="0"/>
              <a:t>. id</a:t>
            </a:r>
            <a:r>
              <a:rPr lang="ko-KR" altLang="en-US" dirty="0"/>
              <a:t>가 </a:t>
            </a:r>
            <a:r>
              <a:rPr lang="ko-KR" altLang="en-US" dirty="0" err="1"/>
              <a:t>subject_div인</a:t>
            </a:r>
            <a:r>
              <a:rPr lang="ko-KR" altLang="en-US" dirty="0"/>
              <a:t> </a:t>
            </a:r>
            <a:r>
              <a:rPr lang="en-US" altLang="ko-KR" dirty="0"/>
              <a:t>div</a:t>
            </a:r>
            <a:r>
              <a:rPr lang="ko-KR" altLang="en-US" dirty="0"/>
              <a:t>를 생성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div</a:t>
            </a:r>
            <a:r>
              <a:rPr lang="ko-KR" altLang="en-US" dirty="0"/>
              <a:t>에 추천하는 과목명을 넣어서 </a:t>
            </a:r>
            <a:endParaRPr lang="en-US" altLang="ko-KR" dirty="0"/>
          </a:p>
          <a:p>
            <a:r>
              <a:rPr lang="ko-KR" altLang="en-US" dirty="0"/>
              <a:t>동적으로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cellContents</a:t>
            </a:r>
            <a:r>
              <a:rPr lang="ko-KR" altLang="en-US" dirty="0"/>
              <a:t>인 </a:t>
            </a:r>
            <a:r>
              <a:rPr lang="en-US" altLang="ko-KR" dirty="0"/>
              <a:t>div </a:t>
            </a:r>
            <a:r>
              <a:rPr lang="ko-KR" altLang="en-US" dirty="0"/>
              <a:t>내부에 </a:t>
            </a:r>
            <a:r>
              <a:rPr lang="ko-KR" altLang="en-US" dirty="0" err="1"/>
              <a:t>넣어야합니다</a:t>
            </a:r>
            <a:r>
              <a:rPr lang="en-US" altLang="ko-KR" dirty="0"/>
              <a:t>. </a:t>
            </a:r>
            <a:r>
              <a:rPr lang="ko-KR" altLang="en-US" dirty="0"/>
              <a:t>이부분은 코드 보시면 이해 </a:t>
            </a:r>
            <a:r>
              <a:rPr lang="ko-KR" altLang="en-US" dirty="0" err="1"/>
              <a:t>되실거같긴</a:t>
            </a:r>
            <a:r>
              <a:rPr lang="ko-KR" altLang="en-US" dirty="0"/>
              <a:t> 한데 혹시 어려우시면</a:t>
            </a:r>
            <a:endParaRPr lang="en-US" altLang="ko-KR" dirty="0"/>
          </a:p>
          <a:p>
            <a:r>
              <a:rPr lang="ko-KR" altLang="en-US" dirty="0"/>
              <a:t>따로 연락주세요</a:t>
            </a:r>
            <a:r>
              <a:rPr lang="en-US" altLang="ko-KR" dirty="0"/>
              <a:t>. </a:t>
            </a:r>
            <a:r>
              <a:rPr lang="ko-KR" altLang="en-US" dirty="0" err="1"/>
              <a:t>설명드릴게요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22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B4EE79-B3C2-45CB-A1F4-0705C6CE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4" y="369332"/>
            <a:ext cx="8828014" cy="43556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BA55065-89DE-41CD-919E-780D448EA078}"/>
              </a:ext>
            </a:extLst>
          </p:cNvPr>
          <p:cNvSpPr/>
          <p:nvPr/>
        </p:nvSpPr>
        <p:spPr>
          <a:xfrm>
            <a:off x="0" y="0"/>
            <a:ext cx="306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&lt;noLogin_recom_pre.html&gt;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E2BDD-230E-4DEB-8C82-B058AD6B6498}"/>
              </a:ext>
            </a:extLst>
          </p:cNvPr>
          <p:cNvSpPr txBox="1"/>
          <p:nvPr/>
        </p:nvSpPr>
        <p:spPr>
          <a:xfrm>
            <a:off x="286240" y="4865467"/>
            <a:ext cx="1103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&lt;noLogin_recom_pre.html&gt;</a:t>
            </a:r>
          </a:p>
          <a:p>
            <a:r>
              <a:rPr lang="en-US" altLang="ko-KR" dirty="0"/>
              <a:t>noLogin_recom_next.html </a:t>
            </a:r>
            <a:r>
              <a:rPr lang="ko-KR" altLang="en-US" dirty="0"/>
              <a:t>과 </a:t>
            </a:r>
            <a:r>
              <a:rPr lang="ko-KR" altLang="en-US" dirty="0" err="1"/>
              <a:t>구현해야할것이</a:t>
            </a:r>
            <a:r>
              <a:rPr lang="ko-KR" altLang="en-US" dirty="0"/>
              <a:t> 완전히 같습니다</a:t>
            </a:r>
            <a:r>
              <a:rPr lang="en-US" altLang="ko-KR" dirty="0"/>
              <a:t>. </a:t>
            </a:r>
            <a:r>
              <a:rPr lang="ko-KR" altLang="en-US" dirty="0"/>
              <a:t>태그들</a:t>
            </a:r>
            <a:r>
              <a:rPr lang="en-US" altLang="ko-KR" dirty="0"/>
              <a:t> id</a:t>
            </a:r>
            <a:r>
              <a:rPr lang="ko-KR" altLang="en-US" dirty="0"/>
              <a:t>도 같으니 똑같이 진행해주세요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0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BA55065-89DE-41CD-919E-780D448EA078}"/>
              </a:ext>
            </a:extLst>
          </p:cNvPr>
          <p:cNvSpPr/>
          <p:nvPr/>
        </p:nvSpPr>
        <p:spPr>
          <a:xfrm>
            <a:off x="0" y="0"/>
            <a:ext cx="29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&lt;Login_recom_next.html&gt;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E2BDD-230E-4DEB-8C82-B058AD6B6498}"/>
              </a:ext>
            </a:extLst>
          </p:cNvPr>
          <p:cNvSpPr txBox="1"/>
          <p:nvPr/>
        </p:nvSpPr>
        <p:spPr>
          <a:xfrm>
            <a:off x="343885" y="4865467"/>
            <a:ext cx="1184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&lt;Login_recom_next.html&gt;</a:t>
            </a:r>
          </a:p>
          <a:p>
            <a:r>
              <a:rPr lang="ko-KR" altLang="en-US" dirty="0"/>
              <a:t>아직 과목명을 몰라 왼쪽 버튼을 전부 만들지 못했습니다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noLogin_recom_next.html </a:t>
            </a:r>
            <a:r>
              <a:rPr lang="ko-KR" altLang="en-US" dirty="0"/>
              <a:t>과 </a:t>
            </a:r>
            <a:r>
              <a:rPr lang="en-US" altLang="ko-KR" dirty="0"/>
              <a:t>(1),(2)</a:t>
            </a:r>
            <a:r>
              <a:rPr lang="ko-KR" altLang="en-US" dirty="0"/>
              <a:t>번 함수는 똑같이 구현해주세요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(3)save() (4)load() </a:t>
            </a:r>
            <a:r>
              <a:rPr lang="ko-KR" altLang="en-US" dirty="0"/>
              <a:t>함수가 추가됩니다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EBCE2-B40E-472A-9FD2-8696A16B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29" y="369332"/>
            <a:ext cx="8263156" cy="4033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F9F53-7390-417E-94FB-D0362B4F1815}"/>
              </a:ext>
            </a:extLst>
          </p:cNvPr>
          <p:cNvSpPr txBox="1"/>
          <p:nvPr/>
        </p:nvSpPr>
        <p:spPr>
          <a:xfrm>
            <a:off x="8241964" y="0"/>
            <a:ext cx="112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save()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51824-9BCB-4C79-88EC-78BF5039F5B7}"/>
              </a:ext>
            </a:extLst>
          </p:cNvPr>
          <p:cNvSpPr txBox="1"/>
          <p:nvPr/>
        </p:nvSpPr>
        <p:spPr>
          <a:xfrm>
            <a:off x="9389108" y="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load()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42F78-E77B-4802-8A77-98B7DE1DC0B6}"/>
              </a:ext>
            </a:extLst>
          </p:cNvPr>
          <p:cNvSpPr txBox="1"/>
          <p:nvPr/>
        </p:nvSpPr>
        <p:spPr>
          <a:xfrm>
            <a:off x="0" y="98950"/>
            <a:ext cx="122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save() : </a:t>
            </a:r>
            <a:r>
              <a:rPr lang="ko-KR" altLang="en-US" dirty="0"/>
              <a:t>현재 상태를 저장합니다</a:t>
            </a:r>
            <a:r>
              <a:rPr lang="en-US" altLang="ko-KR" dirty="0"/>
              <a:t>. </a:t>
            </a:r>
            <a:r>
              <a:rPr lang="ko-KR" altLang="en-US" dirty="0"/>
              <a:t>자동저장이 진행되기 때문에 굳이 필요하지 </a:t>
            </a:r>
            <a:r>
              <a:rPr lang="ko-KR" altLang="en-US" dirty="0" err="1"/>
              <a:t>않을것</a:t>
            </a:r>
            <a:r>
              <a:rPr lang="ko-KR" altLang="en-US" dirty="0"/>
              <a:t> 같기도 합니다</a:t>
            </a:r>
            <a:r>
              <a:rPr lang="en-US" altLang="ko-KR" dirty="0"/>
              <a:t>. </a:t>
            </a:r>
            <a:r>
              <a:rPr lang="ko-KR" altLang="en-US" dirty="0"/>
              <a:t>솔직히 저는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이버튼은</a:t>
            </a:r>
            <a:r>
              <a:rPr lang="en-US" altLang="ko-KR" dirty="0"/>
              <a:t> </a:t>
            </a:r>
            <a:r>
              <a:rPr lang="ko-KR" altLang="en-US" dirty="0"/>
              <a:t>빼는 것이 좋다고 생각해요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2DB62-219F-4BA4-ABC5-C183DF4D0CCB}"/>
              </a:ext>
            </a:extLst>
          </p:cNvPr>
          <p:cNvSpPr txBox="1"/>
          <p:nvPr/>
        </p:nvSpPr>
        <p:spPr>
          <a:xfrm>
            <a:off x="53476" y="1215114"/>
            <a:ext cx="12463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load() : </a:t>
            </a:r>
            <a:r>
              <a:rPr lang="ko-KR" altLang="en-US" dirty="0"/>
              <a:t>새로 버튼을 만들고 추가했습니다</a:t>
            </a:r>
            <a:r>
              <a:rPr lang="en-US" altLang="ko-KR" dirty="0"/>
              <a:t>. </a:t>
            </a:r>
            <a:r>
              <a:rPr lang="ko-KR" altLang="en-US" dirty="0"/>
              <a:t>사용자가 로그인을 했을 때</a:t>
            </a:r>
            <a:r>
              <a:rPr lang="en-US" altLang="ko-KR" dirty="0"/>
              <a:t>, </a:t>
            </a:r>
            <a:r>
              <a:rPr lang="ko-KR" altLang="en-US" dirty="0"/>
              <a:t>모든 사용자가 </a:t>
            </a:r>
            <a:r>
              <a:rPr lang="en-US" altLang="ko-KR" dirty="0"/>
              <a:t>Login_recom_next.html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연결될 것 입니다</a:t>
            </a:r>
            <a:r>
              <a:rPr lang="en-US" altLang="ko-KR" dirty="0"/>
              <a:t>. </a:t>
            </a:r>
            <a:r>
              <a:rPr lang="ko-KR" altLang="en-US" dirty="0"/>
              <a:t>그러나 사용자별로 이전에 추천 받았던 것을 보여줘야 합니다</a:t>
            </a:r>
            <a:r>
              <a:rPr lang="en-US" altLang="ko-KR" dirty="0"/>
              <a:t>. </a:t>
            </a:r>
            <a:r>
              <a:rPr lang="ko-KR" altLang="en-US" dirty="0"/>
              <a:t>이 함수가 호출되면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동적으로 버튼의 색을 바꾸고 </a:t>
            </a:r>
            <a:r>
              <a:rPr lang="en-US" altLang="ko-KR" dirty="0"/>
              <a:t>(</a:t>
            </a:r>
            <a:r>
              <a:rPr lang="ko-KR" altLang="en-US" dirty="0" err="1"/>
              <a:t>듣지않은과목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흰색</a:t>
            </a:r>
            <a:r>
              <a:rPr lang="en-US" altLang="ko-KR" dirty="0"/>
              <a:t>, </a:t>
            </a:r>
            <a:r>
              <a:rPr lang="ko-KR" altLang="en-US" dirty="0" err="1"/>
              <a:t>들은과목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슬라이드</a:t>
            </a:r>
            <a:r>
              <a:rPr lang="en-US" altLang="ko-KR" dirty="0"/>
              <a:t>3 </a:t>
            </a:r>
            <a:r>
              <a:rPr lang="en-US" altLang="ko-KR" dirty="0" err="1"/>
              <a:t>selectSubject</a:t>
            </a:r>
            <a:r>
              <a:rPr lang="en-US" altLang="ko-KR" dirty="0"/>
              <a:t>()</a:t>
            </a:r>
            <a:r>
              <a:rPr lang="ko-KR" altLang="en-US" dirty="0"/>
              <a:t>에서 말씀드린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진한 </a:t>
            </a:r>
            <a:r>
              <a:rPr lang="ko-KR" altLang="en-US" dirty="0" err="1"/>
              <a:t>색으로요</a:t>
            </a:r>
            <a:r>
              <a:rPr lang="en-US" altLang="ko-KR" dirty="0"/>
              <a:t>) </a:t>
            </a:r>
            <a:r>
              <a:rPr lang="ko-KR" altLang="en-US" dirty="0"/>
              <a:t>추천 과목을 오른쪽에 동적으로 생성합니다</a:t>
            </a:r>
            <a:r>
              <a:rPr lang="en-US" altLang="ko-KR" dirty="0"/>
              <a:t>. (2)</a:t>
            </a:r>
            <a:r>
              <a:rPr lang="ko-KR" altLang="en-US" dirty="0"/>
              <a:t>관용씨가 호출하는 함수를 다시 호출하면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된다고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이 함수가 없이 </a:t>
            </a:r>
            <a:r>
              <a:rPr lang="ko-KR" altLang="en-US" dirty="0" err="1"/>
              <a:t>할수있다면</a:t>
            </a:r>
            <a:r>
              <a:rPr lang="ko-KR" altLang="en-US" dirty="0"/>
              <a:t> 더 </a:t>
            </a:r>
            <a:r>
              <a:rPr lang="ko-KR" altLang="en-US" dirty="0" err="1"/>
              <a:t>좋을것</a:t>
            </a:r>
            <a:r>
              <a:rPr lang="ko-KR" altLang="en-US" dirty="0"/>
              <a:t> 같기는 합니다</a:t>
            </a:r>
            <a:r>
              <a:rPr lang="en-US" altLang="ko-KR" dirty="0"/>
              <a:t>. </a:t>
            </a:r>
            <a:r>
              <a:rPr lang="ko-KR" altLang="en-US" dirty="0"/>
              <a:t>즉 로그인이 </a:t>
            </a:r>
            <a:r>
              <a:rPr lang="ko-KR" altLang="en-US" dirty="0" err="1"/>
              <a:t>되자마자</a:t>
            </a:r>
            <a:r>
              <a:rPr lang="ko-KR" altLang="en-US" dirty="0"/>
              <a:t> 슬라이드</a:t>
            </a:r>
            <a:r>
              <a:rPr lang="en-US" altLang="ko-KR" dirty="0"/>
              <a:t>1 (1)</a:t>
            </a:r>
            <a:r>
              <a:rPr lang="en-US" altLang="ko-KR" dirty="0" err="1"/>
              <a:t>signIn</a:t>
            </a:r>
            <a:r>
              <a:rPr lang="en-US" altLang="ko-KR" dirty="0"/>
              <a:t>() </a:t>
            </a:r>
            <a:r>
              <a:rPr lang="ko-KR" altLang="en-US" dirty="0"/>
              <a:t>함수에서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동적으로 </a:t>
            </a:r>
            <a:r>
              <a:rPr lang="en-US" altLang="ko-KR" dirty="0"/>
              <a:t>Login_recom_next.html</a:t>
            </a:r>
            <a:r>
              <a:rPr lang="ko-KR" altLang="en-US" dirty="0"/>
              <a:t>이 이전 저장정보를 기준으로 갱신되게 할 수 있으시다면 더 </a:t>
            </a:r>
            <a:r>
              <a:rPr lang="ko-KR" altLang="en-US" dirty="0" err="1"/>
              <a:t>좋을것같아요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 err="1"/>
              <a:t>힘드실것</a:t>
            </a:r>
            <a:r>
              <a:rPr lang="ko-KR" altLang="en-US" dirty="0"/>
              <a:t> 같아 </a:t>
            </a:r>
            <a:r>
              <a:rPr lang="en-US" altLang="ko-KR" dirty="0"/>
              <a:t>Loading </a:t>
            </a:r>
            <a:r>
              <a:rPr lang="ko-KR" altLang="en-US" dirty="0"/>
              <a:t>버튼을 추가했으니 </a:t>
            </a:r>
            <a:r>
              <a:rPr lang="ko-KR" altLang="en-US" dirty="0" err="1"/>
              <a:t>편하신대로</a:t>
            </a:r>
            <a:r>
              <a:rPr lang="ko-KR" altLang="en-US" dirty="0"/>
              <a:t> 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BA55065-89DE-41CD-919E-780D448EA078}"/>
              </a:ext>
            </a:extLst>
          </p:cNvPr>
          <p:cNvSpPr/>
          <p:nvPr/>
        </p:nvSpPr>
        <p:spPr>
          <a:xfrm>
            <a:off x="0" y="0"/>
            <a:ext cx="279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&lt;Login_recom_pre.html&gt;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E2BDD-230E-4DEB-8C82-B058AD6B6498}"/>
              </a:ext>
            </a:extLst>
          </p:cNvPr>
          <p:cNvSpPr txBox="1"/>
          <p:nvPr/>
        </p:nvSpPr>
        <p:spPr>
          <a:xfrm>
            <a:off x="301940" y="5554670"/>
            <a:ext cx="409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&lt;Login_recom_pre.html&gt;</a:t>
            </a:r>
          </a:p>
          <a:p>
            <a:r>
              <a:rPr lang="en-US" altLang="ko-KR" dirty="0"/>
              <a:t>Login_recom_next.html</a:t>
            </a:r>
            <a:r>
              <a:rPr lang="ko-KR" altLang="en-US" dirty="0"/>
              <a:t>과 동일합니다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F9F53-7390-417E-94FB-D0362B4F1815}"/>
              </a:ext>
            </a:extLst>
          </p:cNvPr>
          <p:cNvSpPr txBox="1"/>
          <p:nvPr/>
        </p:nvSpPr>
        <p:spPr>
          <a:xfrm>
            <a:off x="8241964" y="0"/>
            <a:ext cx="112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save()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51824-9BCB-4C79-88EC-78BF5039F5B7}"/>
              </a:ext>
            </a:extLst>
          </p:cNvPr>
          <p:cNvSpPr txBox="1"/>
          <p:nvPr/>
        </p:nvSpPr>
        <p:spPr>
          <a:xfrm>
            <a:off x="9389108" y="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load()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EFD034-E514-4C29-AE60-18FB11C4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" y="366038"/>
            <a:ext cx="9899009" cy="48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607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NEWSKY00</dc:creator>
  <cp:lastModifiedBy>NEWSKY00</cp:lastModifiedBy>
  <cp:revision>4</cp:revision>
  <dcterms:created xsi:type="dcterms:W3CDTF">2021-05-13T11:09:32Z</dcterms:created>
  <dcterms:modified xsi:type="dcterms:W3CDTF">2021-05-13T11:35:43Z</dcterms:modified>
</cp:coreProperties>
</file>