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24312-A3BF-4E7E-9BA2-F9BF20B08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AC1AC5-1D9C-4D7D-A2F2-ACCF70DB8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4110C-65D8-4821-9F44-2EE97520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0852-DE5B-4451-AC3C-C4A1E5A031AD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A55E5A-6D44-42F5-9FE9-7ACD4398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551AEE-EC13-4CC5-A07C-4F4D8A40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DB34-C5D0-42E9-B54C-EE34E3A93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2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767A9-B1B3-44D9-94AC-202EA74B5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A397CB-0588-4CE4-9C23-427AB75BD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F8CE5-5C8B-4AAB-A27B-BA606ACC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0852-DE5B-4451-AC3C-C4A1E5A031AD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02462-0071-4191-83A5-10876A37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689C6D-7B2F-499C-B376-988B2293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DB34-C5D0-42E9-B54C-EE34E3A93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153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FFF36-BE79-4602-A2A7-70EB3D2D8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6582E5-9AD9-4983-9FA9-A95EE7B35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FB0D79-48B1-4AF9-ACA5-D8E6E448E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0852-DE5B-4451-AC3C-C4A1E5A031AD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6CA1C-E9FC-4305-8CE3-044D10285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94556-8C25-46F0-AABF-77FEB5C22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DB34-C5D0-42E9-B54C-EE34E3A93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92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85A59-E869-4F0F-9594-E26FDA45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4E8AAD-60AB-4B23-980C-BC1102629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386C60-972B-4515-B612-F146621BB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0852-DE5B-4451-AC3C-C4A1E5A031AD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08D4DD-57A7-433A-912D-5A385C1CD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DAE616-AD34-4E6D-A880-FDF84C47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DB34-C5D0-42E9-B54C-EE34E3A93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42F32-A3C2-44FA-A1E3-AD6BC45F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5913F2-C792-4162-A479-703851CDE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FE3D20-503D-4282-9CC4-7E76E618D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0852-DE5B-4451-AC3C-C4A1E5A031AD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A4250-ECCE-4EDE-82C2-9CB542C3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10461-502A-47EA-9581-65C572A3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DB34-C5D0-42E9-B54C-EE34E3A93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60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D8E27-6A72-485F-9E0D-68133FD1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CC8D54-089B-44A8-957C-637CE33EB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87E216-D849-4E2C-84DC-AE5D057FB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21CD60-B6D8-4527-86D2-2642AF8D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0852-DE5B-4451-AC3C-C4A1E5A031AD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6054EF-1985-4913-8977-263E2AADB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02B1DC-C6F0-40BB-819D-FC0B7F53B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DB34-C5D0-42E9-B54C-EE34E3A93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50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F065A-ED66-44E5-8D3B-08AD6808F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4CA0B-796A-4F04-A7D3-AC2306B30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AF693B-5EE9-4369-BBCD-E40ABD0CD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26446C-A43B-494A-A2F2-2ECA8A46C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EDD06-13D3-4B8D-AFBB-895E3987C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B20702-D23E-429B-9E1B-B28EA44C7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0852-DE5B-4451-AC3C-C4A1E5A031AD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9FAE12-A161-408A-A2B0-DE2E53D3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54E3AE-DAD5-4F89-BD58-1EC44AA7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DB34-C5D0-42E9-B54C-EE34E3A93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47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1AA51-C446-48EE-97F9-49AFEAE7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83A933-2E02-4EC7-A0D7-875B85D85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0852-DE5B-4451-AC3C-C4A1E5A031AD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8A7FC2-BCFC-4E7F-935F-7E3C166B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27FDF3-1A3D-4C3D-A743-E06FCB6A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DB34-C5D0-42E9-B54C-EE34E3A93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28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AEFFDC-6D71-4F1E-A82E-07B1A54C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0852-DE5B-4451-AC3C-C4A1E5A031AD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B512DA-8D3A-4D2F-A9F6-313EE53F7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19C457-B581-4033-97F8-5913D747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DB34-C5D0-42E9-B54C-EE34E3A93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9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3395B-873C-43EB-B7AB-40E53DC4A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EC0625-A2FE-4882-8B56-7405CA7C0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F981C2-AD3D-42D0-BA1E-BD6D7C820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70C459-C062-46BB-9DB9-B7BBC455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0852-DE5B-4451-AC3C-C4A1E5A031AD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9AF548-003B-4558-9413-C108E4A4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8012BE-B9A1-49B5-A9CC-3201D0B5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DB34-C5D0-42E9-B54C-EE34E3A93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38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4CA61-20CB-4CAA-AC78-7BDD3932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512F27-3A01-463E-AA5D-E01EF40EC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060132-8003-4850-8633-7304FDD74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6395A0-3267-4641-AE96-801825A0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0852-DE5B-4451-AC3C-C4A1E5A031AD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31B875-4558-4AE4-ABF4-F3C2A775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9D839C-2988-44DB-9ED5-B6529185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DB34-C5D0-42E9-B54C-EE34E3A93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7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4B1847-1A46-49D8-A4D2-041A41708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05EEE8-87AA-415E-BD95-FD5EE5846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E5A1A8-BE59-45F6-A325-FBD455A11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D0852-DE5B-4451-AC3C-C4A1E5A031AD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67EDB-70EA-46F6-A607-991245DBB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8BA08D-41F0-46C1-9E47-5FD13DF59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5DB34-C5D0-42E9-B54C-EE34E3A93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71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FA6A78-8E57-4607-A478-D3BF97EC4BF8}"/>
              </a:ext>
            </a:extLst>
          </p:cNvPr>
          <p:cNvSpPr txBox="1"/>
          <p:nvPr/>
        </p:nvSpPr>
        <p:spPr>
          <a:xfrm>
            <a:off x="8047748" y="33739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①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4806D5-A3A4-49EC-996E-AFC87ED722EE}"/>
              </a:ext>
            </a:extLst>
          </p:cNvPr>
          <p:cNvSpPr/>
          <p:nvPr/>
        </p:nvSpPr>
        <p:spPr>
          <a:xfrm>
            <a:off x="6714751" y="1917096"/>
            <a:ext cx="4395831" cy="2457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A0458D-4C8C-45D1-B6F9-E4B70CFB5DE2}"/>
              </a:ext>
            </a:extLst>
          </p:cNvPr>
          <p:cNvSpPr/>
          <p:nvPr/>
        </p:nvSpPr>
        <p:spPr>
          <a:xfrm>
            <a:off x="7016756" y="2336546"/>
            <a:ext cx="3766656" cy="28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E1DC5B-3A28-4CB7-939C-E094075EEE4A}"/>
              </a:ext>
            </a:extLst>
          </p:cNvPr>
          <p:cNvSpPr/>
          <p:nvPr/>
        </p:nvSpPr>
        <p:spPr>
          <a:xfrm>
            <a:off x="7029338" y="3041221"/>
            <a:ext cx="3766656" cy="28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password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75A7A2-0BB5-43A2-B3C6-50F600AA34D3}"/>
              </a:ext>
            </a:extLst>
          </p:cNvPr>
          <p:cNvSpPr/>
          <p:nvPr/>
        </p:nvSpPr>
        <p:spPr>
          <a:xfrm>
            <a:off x="8370337" y="3688571"/>
            <a:ext cx="1084657" cy="371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Sign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641F25-8B84-42E5-A745-F0E0F8F80142}"/>
              </a:ext>
            </a:extLst>
          </p:cNvPr>
          <p:cNvSpPr/>
          <p:nvPr/>
        </p:nvSpPr>
        <p:spPr>
          <a:xfrm>
            <a:off x="2499919" y="562062"/>
            <a:ext cx="6677637" cy="436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홈페이지 이름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5C8F40-2D83-4410-8A8D-F7B7C67AB09E}"/>
              </a:ext>
            </a:extLst>
          </p:cNvPr>
          <p:cNvSpPr/>
          <p:nvPr/>
        </p:nvSpPr>
        <p:spPr>
          <a:xfrm>
            <a:off x="9880482" y="4119906"/>
            <a:ext cx="1084657" cy="185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Sign up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337645-BCA7-45E6-A2B5-6E33EBCE6C93}"/>
              </a:ext>
            </a:extLst>
          </p:cNvPr>
          <p:cNvSpPr txBox="1"/>
          <p:nvPr/>
        </p:nvSpPr>
        <p:spPr>
          <a:xfrm>
            <a:off x="9569834" y="37894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②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CF3D920-E9A2-42B3-AB88-9755FDA18060}"/>
              </a:ext>
            </a:extLst>
          </p:cNvPr>
          <p:cNvSpPr/>
          <p:nvPr/>
        </p:nvSpPr>
        <p:spPr>
          <a:xfrm>
            <a:off x="1710594" y="2691372"/>
            <a:ext cx="3766656" cy="909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Get Recommendation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EE681D-F02C-4DB8-B7BA-CE013C4F670F}"/>
              </a:ext>
            </a:extLst>
          </p:cNvPr>
          <p:cNvSpPr txBox="1"/>
          <p:nvPr/>
        </p:nvSpPr>
        <p:spPr>
          <a:xfrm>
            <a:off x="1295096" y="22524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③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555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5706C4-258D-420A-8B39-B3A41626559E}"/>
              </a:ext>
            </a:extLst>
          </p:cNvPr>
          <p:cNvSpPr txBox="1"/>
          <p:nvPr/>
        </p:nvSpPr>
        <p:spPr>
          <a:xfrm>
            <a:off x="0" y="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①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EA4716-6822-462A-813C-92BEA309A683}"/>
              </a:ext>
            </a:extLst>
          </p:cNvPr>
          <p:cNvSpPr/>
          <p:nvPr/>
        </p:nvSpPr>
        <p:spPr>
          <a:xfrm>
            <a:off x="207749" y="677191"/>
            <a:ext cx="5680502" cy="5975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0A3ADE-8832-4F93-952C-DDE0C456F374}"/>
              </a:ext>
            </a:extLst>
          </p:cNvPr>
          <p:cNvSpPr/>
          <p:nvPr/>
        </p:nvSpPr>
        <p:spPr>
          <a:xfrm>
            <a:off x="6163355" y="677191"/>
            <a:ext cx="5680502" cy="5975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2AFD71-8CAC-4810-B172-88523243CE2C}"/>
              </a:ext>
            </a:extLst>
          </p:cNvPr>
          <p:cNvSpPr/>
          <p:nvPr/>
        </p:nvSpPr>
        <p:spPr>
          <a:xfrm>
            <a:off x="207749" y="677191"/>
            <a:ext cx="5680502" cy="8244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Preceded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75EEE9-8C1A-4B7E-A164-896E5F321B92}"/>
              </a:ext>
            </a:extLst>
          </p:cNvPr>
          <p:cNvSpPr/>
          <p:nvPr/>
        </p:nvSpPr>
        <p:spPr>
          <a:xfrm>
            <a:off x="6163355" y="677191"/>
            <a:ext cx="5680502" cy="8244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Recommendation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043CFF-5C7D-4174-AB16-E370E12F55EA}"/>
              </a:ext>
            </a:extLst>
          </p:cNvPr>
          <p:cNvSpPr/>
          <p:nvPr/>
        </p:nvSpPr>
        <p:spPr>
          <a:xfrm>
            <a:off x="207749" y="1501625"/>
            <a:ext cx="5680502" cy="824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Basis and Practice in Programming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592B80-F548-4C53-9A32-E5921E075F70}"/>
              </a:ext>
            </a:extLst>
          </p:cNvPr>
          <p:cNvSpPr/>
          <p:nvPr/>
        </p:nvSpPr>
        <p:spPr>
          <a:xfrm>
            <a:off x="207749" y="2326059"/>
            <a:ext cx="5680502" cy="824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Computer Programming for Engineers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A2256F-2BBA-46B3-BB92-503FA2067ABD}"/>
              </a:ext>
            </a:extLst>
          </p:cNvPr>
          <p:cNvSpPr/>
          <p:nvPr/>
        </p:nvSpPr>
        <p:spPr>
          <a:xfrm>
            <a:off x="207749" y="3150491"/>
            <a:ext cx="5680502" cy="824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Data Structures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D604BA-C724-4DE1-8F16-C56BE429034C}"/>
              </a:ext>
            </a:extLst>
          </p:cNvPr>
          <p:cNvSpPr/>
          <p:nvPr/>
        </p:nvSpPr>
        <p:spPr>
          <a:xfrm>
            <a:off x="207749" y="3974923"/>
            <a:ext cx="5680502" cy="824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System Program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9B3D91C-A1E6-4F66-995A-D1B2994AF739}"/>
              </a:ext>
            </a:extLst>
          </p:cNvPr>
          <p:cNvSpPr/>
          <p:nvPr/>
        </p:nvSpPr>
        <p:spPr>
          <a:xfrm>
            <a:off x="11050032" y="220439"/>
            <a:ext cx="79540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Save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C6DD85-F14C-494F-B456-E77FEB56C58A}"/>
              </a:ext>
            </a:extLst>
          </p:cNvPr>
          <p:cNvSpPr/>
          <p:nvPr/>
        </p:nvSpPr>
        <p:spPr>
          <a:xfrm>
            <a:off x="5704513" y="146861"/>
            <a:ext cx="647351" cy="444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로 구부러짐 33">
            <a:extLst>
              <a:ext uri="{FF2B5EF4-FFF2-40B4-BE49-F238E27FC236}">
                <a16:creationId xmlns:a16="http://schemas.microsoft.com/office/drawing/2014/main" id="{D1470383-5F7A-46CD-A58B-EEB49DACA895}"/>
              </a:ext>
            </a:extLst>
          </p:cNvPr>
          <p:cNvSpPr/>
          <p:nvPr/>
        </p:nvSpPr>
        <p:spPr>
          <a:xfrm flipH="1">
            <a:off x="5888251" y="293615"/>
            <a:ext cx="275104" cy="159391"/>
          </a:xfrm>
          <a:prstGeom prst="curvedDown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AC07C9-5044-486A-A836-08A83CED3B5A}"/>
              </a:ext>
            </a:extLst>
          </p:cNvPr>
          <p:cNvSpPr txBox="1"/>
          <p:nvPr/>
        </p:nvSpPr>
        <p:spPr>
          <a:xfrm>
            <a:off x="5345519" y="-573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④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8C8BA1C-CDB9-4DE9-9A03-692FA3C2B39A}"/>
              </a:ext>
            </a:extLst>
          </p:cNvPr>
          <p:cNvSpPr/>
          <p:nvPr/>
        </p:nvSpPr>
        <p:spPr>
          <a:xfrm>
            <a:off x="6163355" y="1501625"/>
            <a:ext cx="5680502" cy="824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Problem Solving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B1DF3A-E354-4A71-8550-C4DA0FD461F2}"/>
              </a:ext>
            </a:extLst>
          </p:cNvPr>
          <p:cNvSpPr/>
          <p:nvPr/>
        </p:nvSpPr>
        <p:spPr>
          <a:xfrm>
            <a:off x="6163355" y="2326057"/>
            <a:ext cx="5680502" cy="824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Introduction to Computer Architectures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6143CD2-53E0-4EBD-A534-6B6EA2E6BB25}"/>
              </a:ext>
            </a:extLst>
          </p:cNvPr>
          <p:cNvSpPr/>
          <p:nvPr/>
        </p:nvSpPr>
        <p:spPr>
          <a:xfrm>
            <a:off x="6163355" y="3150489"/>
            <a:ext cx="5680502" cy="824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Open Source Software Practice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12CAA51-45D7-4C68-AE68-9DD587B464B3}"/>
              </a:ext>
            </a:extLst>
          </p:cNvPr>
          <p:cNvSpPr/>
          <p:nvPr/>
        </p:nvSpPr>
        <p:spPr>
          <a:xfrm>
            <a:off x="2908819" y="4963733"/>
            <a:ext cx="286961" cy="2869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더하기 기호 2">
            <a:extLst>
              <a:ext uri="{FF2B5EF4-FFF2-40B4-BE49-F238E27FC236}">
                <a16:creationId xmlns:a16="http://schemas.microsoft.com/office/drawing/2014/main" id="{E49E4DB3-B855-4821-8278-6F6E542368CA}"/>
              </a:ext>
            </a:extLst>
          </p:cNvPr>
          <p:cNvSpPr/>
          <p:nvPr/>
        </p:nvSpPr>
        <p:spPr>
          <a:xfrm>
            <a:off x="2955638" y="4991759"/>
            <a:ext cx="203200" cy="230909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153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2429EC-4812-48A5-BEDD-4F36D31E6815}"/>
              </a:ext>
            </a:extLst>
          </p:cNvPr>
          <p:cNvSpPr txBox="1"/>
          <p:nvPr/>
        </p:nvSpPr>
        <p:spPr>
          <a:xfrm>
            <a:off x="0" y="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②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75656F-9252-4221-ABD2-03E1EF306FA5}"/>
              </a:ext>
            </a:extLst>
          </p:cNvPr>
          <p:cNvSpPr/>
          <p:nvPr/>
        </p:nvSpPr>
        <p:spPr>
          <a:xfrm>
            <a:off x="3691155" y="2181137"/>
            <a:ext cx="4395831" cy="2835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A4A25-3F9A-4A15-8F11-A26493E4EB7C}"/>
              </a:ext>
            </a:extLst>
          </p:cNvPr>
          <p:cNvSpPr/>
          <p:nvPr/>
        </p:nvSpPr>
        <p:spPr>
          <a:xfrm>
            <a:off x="3976382" y="2449585"/>
            <a:ext cx="3766656" cy="28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876D7D-D463-4E70-A45B-EAD74326528A}"/>
              </a:ext>
            </a:extLst>
          </p:cNvPr>
          <p:cNvSpPr/>
          <p:nvPr/>
        </p:nvSpPr>
        <p:spPr>
          <a:xfrm>
            <a:off x="3976382" y="2917271"/>
            <a:ext cx="3766656" cy="28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Phone number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8B6D92-C1D1-40FC-9F7F-2AAAC67D1728}"/>
              </a:ext>
            </a:extLst>
          </p:cNvPr>
          <p:cNvSpPr/>
          <p:nvPr/>
        </p:nvSpPr>
        <p:spPr>
          <a:xfrm>
            <a:off x="3976382" y="3418513"/>
            <a:ext cx="3766656" cy="28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2E6B98-4836-45B5-A160-95EA676BA0AA}"/>
              </a:ext>
            </a:extLst>
          </p:cNvPr>
          <p:cNvSpPr/>
          <p:nvPr/>
        </p:nvSpPr>
        <p:spPr>
          <a:xfrm>
            <a:off x="3976382" y="3919755"/>
            <a:ext cx="3766656" cy="28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password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52D3E44-9B05-4805-898A-A9760054D705}"/>
              </a:ext>
            </a:extLst>
          </p:cNvPr>
          <p:cNvSpPr/>
          <p:nvPr/>
        </p:nvSpPr>
        <p:spPr>
          <a:xfrm>
            <a:off x="6604001" y="4468186"/>
            <a:ext cx="1139038" cy="28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Sign</a:t>
            </a:r>
            <a:r>
              <a:rPr lang="ko-KR" altLang="en-US" dirty="0"/>
              <a:t> </a:t>
            </a:r>
            <a:r>
              <a:rPr lang="en-US" altLang="ko-KR" dirty="0"/>
              <a:t>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863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800F91-7EBC-4497-A3E0-31EEB25E5401}"/>
              </a:ext>
            </a:extLst>
          </p:cNvPr>
          <p:cNvSpPr txBox="1"/>
          <p:nvPr/>
        </p:nvSpPr>
        <p:spPr>
          <a:xfrm>
            <a:off x="0" y="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③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51C241E-A3B7-4628-83DF-3D1F14B67A56}"/>
              </a:ext>
            </a:extLst>
          </p:cNvPr>
          <p:cNvSpPr/>
          <p:nvPr/>
        </p:nvSpPr>
        <p:spPr>
          <a:xfrm>
            <a:off x="207749" y="677191"/>
            <a:ext cx="5680502" cy="5975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2E15FF6-6713-455C-B681-FEBEC5D1F1B0}"/>
              </a:ext>
            </a:extLst>
          </p:cNvPr>
          <p:cNvSpPr/>
          <p:nvPr/>
        </p:nvSpPr>
        <p:spPr>
          <a:xfrm>
            <a:off x="6163355" y="677191"/>
            <a:ext cx="5680502" cy="5975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E3980F6-FAC4-4D56-BAAD-808B70C9032A}"/>
              </a:ext>
            </a:extLst>
          </p:cNvPr>
          <p:cNvSpPr/>
          <p:nvPr/>
        </p:nvSpPr>
        <p:spPr>
          <a:xfrm>
            <a:off x="207749" y="677191"/>
            <a:ext cx="5680502" cy="8244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Preceded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CC0D84B-239C-4B11-B37C-958BBE71C089}"/>
              </a:ext>
            </a:extLst>
          </p:cNvPr>
          <p:cNvSpPr/>
          <p:nvPr/>
        </p:nvSpPr>
        <p:spPr>
          <a:xfrm>
            <a:off x="6163355" y="677191"/>
            <a:ext cx="5680502" cy="8244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Recommendation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1AAA799-9947-46D0-BD2D-0938706392A2}"/>
              </a:ext>
            </a:extLst>
          </p:cNvPr>
          <p:cNvSpPr/>
          <p:nvPr/>
        </p:nvSpPr>
        <p:spPr>
          <a:xfrm>
            <a:off x="207749" y="1501625"/>
            <a:ext cx="5680502" cy="824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Basis and Practice in Programming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8E3E8D6-3CDA-4BED-8BF9-BBBFA7B28682}"/>
              </a:ext>
            </a:extLst>
          </p:cNvPr>
          <p:cNvSpPr/>
          <p:nvPr/>
        </p:nvSpPr>
        <p:spPr>
          <a:xfrm>
            <a:off x="5704513" y="146861"/>
            <a:ext cx="647351" cy="444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아래로 구부러짐 50">
            <a:extLst>
              <a:ext uri="{FF2B5EF4-FFF2-40B4-BE49-F238E27FC236}">
                <a16:creationId xmlns:a16="http://schemas.microsoft.com/office/drawing/2014/main" id="{711835EA-5C07-4A83-AB3C-38A8FF0EF6DA}"/>
              </a:ext>
            </a:extLst>
          </p:cNvPr>
          <p:cNvSpPr/>
          <p:nvPr/>
        </p:nvSpPr>
        <p:spPr>
          <a:xfrm flipH="1">
            <a:off x="5888251" y="293615"/>
            <a:ext cx="275104" cy="159391"/>
          </a:xfrm>
          <a:prstGeom prst="curvedDown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D09EEA1-472A-4F44-8C52-B9B297E7CB79}"/>
              </a:ext>
            </a:extLst>
          </p:cNvPr>
          <p:cNvSpPr/>
          <p:nvPr/>
        </p:nvSpPr>
        <p:spPr>
          <a:xfrm>
            <a:off x="6163355" y="1501625"/>
            <a:ext cx="5680502" cy="824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Computer Programming for Engineers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4FC6AAA-C18B-4928-8AF7-9CE27BB6A567}"/>
              </a:ext>
            </a:extLst>
          </p:cNvPr>
          <p:cNvSpPr/>
          <p:nvPr/>
        </p:nvSpPr>
        <p:spPr>
          <a:xfrm>
            <a:off x="2904519" y="2451312"/>
            <a:ext cx="286961" cy="2869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더하기 기호 56">
            <a:extLst>
              <a:ext uri="{FF2B5EF4-FFF2-40B4-BE49-F238E27FC236}">
                <a16:creationId xmlns:a16="http://schemas.microsoft.com/office/drawing/2014/main" id="{F35822DF-332F-4271-8690-6CF4A67B5F5D}"/>
              </a:ext>
            </a:extLst>
          </p:cNvPr>
          <p:cNvSpPr/>
          <p:nvPr/>
        </p:nvSpPr>
        <p:spPr>
          <a:xfrm>
            <a:off x="2946399" y="2479337"/>
            <a:ext cx="203200" cy="230909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CEC5B9-3942-40CB-978E-B6EE8BE782FE}"/>
              </a:ext>
            </a:extLst>
          </p:cNvPr>
          <p:cNvSpPr txBox="1"/>
          <p:nvPr/>
        </p:nvSpPr>
        <p:spPr>
          <a:xfrm>
            <a:off x="5345519" y="-573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048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56EBFC-2129-4C70-98C6-537E548C4C77}"/>
              </a:ext>
            </a:extLst>
          </p:cNvPr>
          <p:cNvSpPr txBox="1"/>
          <p:nvPr/>
        </p:nvSpPr>
        <p:spPr>
          <a:xfrm>
            <a:off x="0" y="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④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EA0F73-C703-474A-B0C5-539DD7A8B497}"/>
              </a:ext>
            </a:extLst>
          </p:cNvPr>
          <p:cNvSpPr txBox="1"/>
          <p:nvPr/>
        </p:nvSpPr>
        <p:spPr>
          <a:xfrm>
            <a:off x="0" y="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①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D20FA2-0271-45DB-A09E-96C0414D5DC1}"/>
              </a:ext>
            </a:extLst>
          </p:cNvPr>
          <p:cNvSpPr/>
          <p:nvPr/>
        </p:nvSpPr>
        <p:spPr>
          <a:xfrm>
            <a:off x="207749" y="2681483"/>
            <a:ext cx="5680502" cy="1648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7960B6-5133-4DF5-9FA4-CBA67E1182A6}"/>
              </a:ext>
            </a:extLst>
          </p:cNvPr>
          <p:cNvSpPr/>
          <p:nvPr/>
        </p:nvSpPr>
        <p:spPr>
          <a:xfrm>
            <a:off x="207749" y="2681483"/>
            <a:ext cx="5680502" cy="8244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Select a subject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995744-2FF7-4BBE-BDA5-3AA75B59DFA5}"/>
              </a:ext>
            </a:extLst>
          </p:cNvPr>
          <p:cNvSpPr/>
          <p:nvPr/>
        </p:nvSpPr>
        <p:spPr>
          <a:xfrm>
            <a:off x="5704513" y="146861"/>
            <a:ext cx="647351" cy="444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로 구부러짐 18">
            <a:extLst>
              <a:ext uri="{FF2B5EF4-FFF2-40B4-BE49-F238E27FC236}">
                <a16:creationId xmlns:a16="http://schemas.microsoft.com/office/drawing/2014/main" id="{0CF09AFC-6F55-4DB6-AE48-730C8ED158B4}"/>
              </a:ext>
            </a:extLst>
          </p:cNvPr>
          <p:cNvSpPr/>
          <p:nvPr/>
        </p:nvSpPr>
        <p:spPr>
          <a:xfrm flipH="1">
            <a:off x="5888251" y="293615"/>
            <a:ext cx="275104" cy="159391"/>
          </a:xfrm>
          <a:prstGeom prst="curvedDown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F2253F-EC00-4BB4-B190-C1353535EEA1}"/>
              </a:ext>
            </a:extLst>
          </p:cNvPr>
          <p:cNvSpPr/>
          <p:nvPr/>
        </p:nvSpPr>
        <p:spPr>
          <a:xfrm>
            <a:off x="6163356" y="759800"/>
            <a:ext cx="5680502" cy="5975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7CCF03-A110-4D97-A838-8CE380CF1F1C}"/>
              </a:ext>
            </a:extLst>
          </p:cNvPr>
          <p:cNvSpPr/>
          <p:nvPr/>
        </p:nvSpPr>
        <p:spPr>
          <a:xfrm>
            <a:off x="6163356" y="759800"/>
            <a:ext cx="5680502" cy="8244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Subjects to be preceded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EAA1447-92A4-41CE-A8B6-312D8CE4AF7E}"/>
              </a:ext>
            </a:extLst>
          </p:cNvPr>
          <p:cNvSpPr/>
          <p:nvPr/>
        </p:nvSpPr>
        <p:spPr>
          <a:xfrm>
            <a:off x="207749" y="3505916"/>
            <a:ext cx="5680502" cy="824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Operating Systems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48BBA4-D4AD-4F21-8087-8AC68EEB90A8}"/>
              </a:ext>
            </a:extLst>
          </p:cNvPr>
          <p:cNvSpPr/>
          <p:nvPr/>
        </p:nvSpPr>
        <p:spPr>
          <a:xfrm>
            <a:off x="6163355" y="1584236"/>
            <a:ext cx="5680502" cy="824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System Software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33F243-6EB1-4AFB-B74C-137BC1A3EC4F}"/>
              </a:ext>
            </a:extLst>
          </p:cNvPr>
          <p:cNvSpPr/>
          <p:nvPr/>
        </p:nvSpPr>
        <p:spPr>
          <a:xfrm>
            <a:off x="6163355" y="2391909"/>
            <a:ext cx="5680502" cy="824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Computer Architecture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963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77</Words>
  <Application>Microsoft Office PowerPoint</Application>
  <PresentationFormat>와이드스크린</PresentationFormat>
  <Paragraphs>40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NEWSKY00</dc:creator>
  <cp:lastModifiedBy>이치현</cp:lastModifiedBy>
  <cp:revision>11</cp:revision>
  <dcterms:created xsi:type="dcterms:W3CDTF">2021-04-29T08:46:59Z</dcterms:created>
  <dcterms:modified xsi:type="dcterms:W3CDTF">2021-04-29T11:10:31Z</dcterms:modified>
</cp:coreProperties>
</file>