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3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08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66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1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1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0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1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69DD-4C0D-40C1-A7B3-C71CAC6D9552}" type="datetimeFigureOut">
              <a:rPr lang="ko-KR" altLang="en-US" smtClean="0"/>
              <a:t>2016-12-08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79D4-56A5-4419-BB2E-084D72F585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7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215986" cy="6517691"/>
            <a:chOff x="0" y="0"/>
            <a:chExt cx="12215986" cy="6517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215986" cy="572624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06715" y="6056026"/>
              <a:ext cx="3973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https://www.hostinger.kr/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97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1417" y="643467"/>
            <a:ext cx="3850583" cy="24735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6036" y="4069422"/>
            <a:ext cx="5001186" cy="2020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"/>
            <a:ext cx="768096" cy="6089895"/>
          </a:xfrm>
          <a:prstGeom prst="rect">
            <a:avLst/>
          </a:prstGeom>
          <a:solidFill>
            <a:srgbClr val="5E7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18051" b="-2"/>
            <a:stretch/>
          </p:blipFill>
          <p:spPr>
            <a:xfrm>
              <a:off x="7478973" y="0"/>
              <a:ext cx="4713027" cy="2774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24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858000"/>
            <a:chOff x="89639" y="1081984"/>
            <a:chExt cx="11911862" cy="44425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39" y="1081984"/>
              <a:ext cx="6047053" cy="444251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93" y="1081984"/>
              <a:ext cx="5864808" cy="4442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82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29071"/>
              </p:ext>
            </p:extLst>
          </p:nvPr>
        </p:nvGraphicFramePr>
        <p:xfrm>
          <a:off x="0" y="0"/>
          <a:ext cx="12191999" cy="6858001"/>
        </p:xfrm>
        <a:graphic>
          <a:graphicData uri="http://schemas.openxmlformats.org/drawingml/2006/table">
            <a:tbl>
              <a:tblPr/>
              <a:tblGrid>
                <a:gridCol w="142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373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No.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sym typeface="Wingdings" panose="05000000000000000000" pitchFamily="2" charset="2"/>
                        </a:rPr>
                        <a:t>수행내용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3200" b="1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sym typeface="Wingdings" panose="05000000000000000000" pitchFamily="2" charset="2"/>
                        </a:rPr>
                        <a:t>추진일정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11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12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13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14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15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16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167">
                <a:tc>
                  <a:txBody>
                    <a:bodyPr/>
                    <a:lstStyle/>
                    <a:p>
                      <a:pPr marL="0" marR="0" indent="0" algn="ctr" defTabSz="4572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sym typeface="Wingdings" panose="05000000000000000000" pitchFamily="2" charset="2"/>
                        </a:rPr>
                        <a:t>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주제 선정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167">
                <a:tc>
                  <a:txBody>
                    <a:bodyPr/>
                    <a:lstStyle/>
                    <a:p>
                      <a:pPr marL="0" marR="0" indent="0" algn="ctr" defTabSz="4572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sym typeface="Wingdings" panose="05000000000000000000" pitchFamily="2" charset="2"/>
                        </a:rPr>
                        <a:t>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wiki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1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튜토리얼</a:t>
                      </a: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1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정적 홈페이지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1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5</a:t>
                      </a:r>
                    </a:p>
                  </a:txBody>
                  <a:tcPr marL="17907" marR="17907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effectLst/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커뮤니티 공헌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b="1" kern="0" spc="0" dirty="0">
                        <a:solidFill>
                          <a:srgbClr val="000000"/>
                        </a:solidFill>
                        <a:effectLst/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4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13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13470" y="5957553"/>
            <a:ext cx="39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https://ko.wordpress.org/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448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88282" y="5627513"/>
            <a:ext cx="9409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https://themeforest.net/item/magicbook-a-3d-flip-book-wordpress-theme/8808169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9" y="930169"/>
            <a:ext cx="5886138" cy="42714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76" y="915179"/>
            <a:ext cx="5580810" cy="42714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88282" y="6032247"/>
            <a:ext cx="9251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https://codecanyon.net/item/visual-composer-page-builder-for-wordpress/242431</a:t>
            </a:r>
          </a:p>
        </p:txBody>
      </p:sp>
    </p:spTree>
    <p:extLst>
      <p:ext uri="{BB962C8B-B14F-4D97-AF65-F5344CB8AC3E}">
        <p14:creationId xmlns:p14="http://schemas.microsoft.com/office/powerpoint/2010/main" val="289649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677643"/>
            <a:chOff x="0" y="0"/>
            <a:chExt cx="12192000" cy="66776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22186"/>
            <a:stretch/>
          </p:blipFill>
          <p:spPr>
            <a:xfrm>
              <a:off x="0" y="0"/>
              <a:ext cx="12192000" cy="61027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944237" y="6215978"/>
              <a:ext cx="71742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/>
                <a:t>https://de.wordpress.org/plugins/simply-static/</a:t>
              </a:r>
              <a:endParaRPr lang="ko-KR" altLang="en-US" sz="24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4874" y="113278"/>
              <a:ext cx="7019579" cy="35143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38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hwangc.com/wp-content/uploads/2014/09/vr-online-resume-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7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</Words>
  <Application>Microsoft Office PowerPoint</Application>
  <PresentationFormat>와이드스크린</PresentationFormat>
  <Paragraphs>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한나는 열한살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심형관</dc:creator>
  <cp:lastModifiedBy>심형관</cp:lastModifiedBy>
  <cp:revision>7</cp:revision>
  <dcterms:created xsi:type="dcterms:W3CDTF">2016-12-07T21:07:24Z</dcterms:created>
  <dcterms:modified xsi:type="dcterms:W3CDTF">2016-12-07T22:37:40Z</dcterms:modified>
</cp:coreProperties>
</file>