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0" r:id="rId5"/>
    <p:sldId id="273" r:id="rId6"/>
    <p:sldId id="274" r:id="rId7"/>
    <p:sldId id="276" r:id="rId8"/>
    <p:sldId id="277" r:id="rId9"/>
    <p:sldId id="278" r:id="rId10"/>
    <p:sldId id="279" r:id="rId11"/>
    <p:sldId id="262" r:id="rId12"/>
    <p:sldId id="280" r:id="rId13"/>
    <p:sldId id="263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247BA-AACD-4DF0-BA69-563E88698000}" v="174" dt="2020-10-08T09:39:35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9035-FD64-48AF-95E8-45896B303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7C743-6490-46DE-868B-A5297CD69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A48BF-D6FB-42C7-9A89-9817AF7C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ABFB4-B94A-4150-B548-3EED8C90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BA839-542C-4FA4-906C-5BAC6714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5DEB7-EBE4-48DC-82E3-859702D7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D579D-3B15-41EE-8D84-C552AC369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94476-EC3D-43C3-B05B-1925CDC7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206DF-B833-40DD-9DFD-A975BED7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5C043-2297-4ED0-AA8E-CBB720EC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7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C02366-E9B7-45AA-9173-ECCDB0E9F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439CAB-B45C-4D68-8B21-C384D29B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BC848-34F5-495C-AF17-547B285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27343-306B-4E65-8051-28E48112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1567D-B634-4D57-9EBD-04866C4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A7ECC-A915-47F4-9D5E-AEA91D3C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26D0E-A143-4B6B-A12F-623E6C71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F4D02-6A15-481C-91A6-CFDCCEEE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68AB6-F35B-408F-A324-8C0F7BFD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3817-75CB-48F0-A95E-0C14A44A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9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BA0A9-E79F-4F66-BD24-8F619A66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DABE4-E520-4996-9FFC-B4BB1BCEC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DDA11-D857-4C81-B11C-010DE3CF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A2987-9B88-4EDD-BD44-34A4B55E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0D488-DB0D-4EBF-B2B0-881C7DA1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6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4DA-7668-464D-84EB-2957EC0E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3943F-5AE9-44B7-9B41-83E864970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BA189-5F55-4171-BB0A-F20973018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4B1085-4212-4529-B533-C8930454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871CF-FB89-403E-A309-CCAF55FB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26946-38DD-4ACE-93A8-CB5B622F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A604E-F516-47CE-AC2C-50BC20A2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BA70F-5B8D-49A4-AABE-86EE5421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F150F-734C-4306-85F2-0A2BE9BF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7BF23-F7CF-4004-B7C9-41FAAE8BD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4C163-705A-4336-B7C7-D3EAC6BA4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E63CC8-D98C-4881-8EDA-A0688F08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02AE1B-C8C1-4337-B6F4-24850380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0148B6-6CAC-4F1D-A13F-E40695B8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9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1CB1D-E1C4-43D8-AC5A-EF1EA82B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3E6045-7F4F-4FA4-939E-256A1404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46051-CD4D-4F6C-84D3-8C15D1E4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D53D2B-E704-441B-ADA3-5B2F763B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3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7F01F-7376-42DE-ACB0-93B65DC2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0A3714-81DC-4B01-825C-36D3E604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746E2B-3429-47FD-AA72-D8444A7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1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9D689-9EDF-4307-97F9-612E2808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DFA9B-D093-49A9-B37F-7ADAE87D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A86BB-01CF-4B43-ABA9-2A1D6900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C3533-4A03-4718-A578-1C31F2E6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B78FD-45C9-4B59-8EAD-06BF0E35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F3870-8D91-40D8-9553-57B2318F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1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0032B-085E-4B05-AA16-540CC19E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520F61-5D17-4071-82CE-62D8A4B55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4732B-40F6-4C44-A7AE-BB568FF5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EA2B3-5120-4A8F-9BF3-8ED56C6E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73142-3DEF-4865-971E-8E43383C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F3448-F21A-4092-AF9C-466FA3CA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2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822208-A7A4-4DAF-A0FD-072C8CDB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CCA47-57BD-4AFB-AF37-E4898B22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F1CC9-8548-4435-8B75-1875633E1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017F-78DE-4890-8BBC-76B7B64E5159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1E79E-D6BC-46A8-9629-407A5D205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CC9CC-2058-4D03-BACD-9212B14A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0475-0DB6-48C0-995B-BC54D298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0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12153DA-2ED7-49D7-9A51-EE1D636C8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077" y="4511040"/>
            <a:ext cx="9144000" cy="136652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AOP,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PSA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</p:txBody>
      </p:sp>
      <p:pic>
        <p:nvPicPr>
          <p:cNvPr id="1026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36ECE8BC-F4A6-4873-8340-CB8337B2A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33" y="1132840"/>
            <a:ext cx="5932488" cy="310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5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13" y="43353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482066" y="42266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6A1CE5-30A8-404D-8804-70B319EE2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7"/>
          <a:stretch/>
        </p:blipFill>
        <p:spPr>
          <a:xfrm>
            <a:off x="658278" y="4830855"/>
            <a:ext cx="9915525" cy="147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EF5B19-9CEB-4F90-8822-D7EBBBDB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78" y="2526776"/>
            <a:ext cx="9915525" cy="2152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3FB057-55BE-40B2-89CD-3BA6E1854A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836" r="11395" b="7294"/>
          <a:stretch/>
        </p:blipFill>
        <p:spPr>
          <a:xfrm>
            <a:off x="658278" y="280326"/>
            <a:ext cx="8166614" cy="2095022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36C3ADC0-9C2A-4E19-B587-2FBAFFFE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734BC1-F789-4CDA-B454-2BD01727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1" y="1936750"/>
            <a:ext cx="6496050" cy="2428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340FE9-6946-4383-8173-A8FE5437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49" y="4775994"/>
            <a:ext cx="7172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3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50969-9815-44AF-BB2B-F54712F256C4}"/>
              </a:ext>
            </a:extLst>
          </p:cNvPr>
          <p:cNvSpPr txBox="1"/>
          <p:nvPr/>
        </p:nvSpPr>
        <p:spPr>
          <a:xfrm>
            <a:off x="1386244" y="2433419"/>
            <a:ext cx="8912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AOP : Aspect Oriented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흩어진 코드를 한 곳으로 </a:t>
            </a:r>
            <a:r>
              <a:rPr lang="ko-KR" altLang="en-US" sz="2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모아줌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3C10C9-FA0A-4738-A5DB-53AFD6055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44" y="4004682"/>
            <a:ext cx="8940785" cy="21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69" y="1520339"/>
            <a:ext cx="11434011" cy="479092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6C583C-49E5-490D-84FB-5BC86A60E9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34" t="-5253" r="834" b="52066"/>
          <a:stretch/>
        </p:blipFill>
        <p:spPr>
          <a:xfrm>
            <a:off x="532061" y="1573983"/>
            <a:ext cx="6165485" cy="47029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5A6B9B-09B1-400E-97DC-9249502F1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" t="49064" r="-604" b="268"/>
          <a:stretch/>
        </p:blipFill>
        <p:spPr>
          <a:xfrm>
            <a:off x="6235846" y="1968943"/>
            <a:ext cx="6218673" cy="45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0699E3-E08F-4052-861F-8619069ED8B3}"/>
              </a:ext>
            </a:extLst>
          </p:cNvPr>
          <p:cNvSpPr txBox="1"/>
          <p:nvPr/>
        </p:nvSpPr>
        <p:spPr>
          <a:xfrm>
            <a:off x="838200" y="2305615"/>
            <a:ext cx="8065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프록시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(PROXY)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패턴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fontAlgn="base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다른 객체를 대변하는 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fontAlgn="base"/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객체를 만들어서 주 객체에 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fontAlgn="base"/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대한 접근을 제어할 수 있다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A559DB-AA45-49F8-90FB-3E0FB787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13" y="1836896"/>
            <a:ext cx="6394452" cy="35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6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FB75D5-AA1C-4F99-B1C5-37794A2C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56" y="2263340"/>
            <a:ext cx="9725025" cy="1638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72C99D-329F-4CCA-B991-D20219A95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856" y="4040972"/>
            <a:ext cx="97631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7CCEB7-FA62-40CF-A947-5207582E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3" y="409575"/>
            <a:ext cx="9839325" cy="3019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5162F9-7359-4780-8054-EE4F8FE60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63" y="3461544"/>
            <a:ext cx="9839325" cy="236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0693C2-A1CA-4ECB-8234-BC4F50A38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12" y="5871369"/>
            <a:ext cx="98774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A69CF6-8552-420E-9524-F6ABCCB7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82" y="1758248"/>
            <a:ext cx="5886450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88FD1-7B0E-46F3-9EC2-9CC4CCF25924}"/>
              </a:ext>
            </a:extLst>
          </p:cNvPr>
          <p:cNvSpPr txBox="1"/>
          <p:nvPr/>
        </p:nvSpPr>
        <p:spPr>
          <a:xfrm>
            <a:off x="755433" y="2883545"/>
            <a:ext cx="5968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-PSA : Portable Service Abstraction</a:t>
            </a:r>
          </a:p>
          <a:p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@postMapping, @GetMapping </a:t>
            </a:r>
          </a:p>
          <a:p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Servlet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같은 기능으로 실행 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추상화 계층으로 효율적인 코드 짤 수 있음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br>
              <a:rPr lang="ko-KR" altLang="en-US" sz="2800" dirty="0"/>
            </a:b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3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22" y="2016303"/>
            <a:ext cx="10365606" cy="1325563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 : Inversion Of Control </a:t>
            </a:r>
          </a:p>
          <a:p>
            <a:pPr marL="0" indent="0">
              <a:buNone/>
            </a:pP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&gt;&gt;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뒤바뀐 </a:t>
            </a:r>
            <a:r>
              <a:rPr lang="ko-KR" altLang="en-US" sz="32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제어권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 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의존 관계 주입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(Dependency Injection)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이라고도 함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어떤 객체가 사용하는 의존 객체를 직접 만들어 사용하는 것이 아닌</a:t>
            </a:r>
            <a:r>
              <a:rPr lang="en-US" altLang="ko-KR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주입 받아 사용하는 방법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3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9A2D84-B9CA-4D91-8A6B-A88344E5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35" y="3372578"/>
            <a:ext cx="6055360" cy="3004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550173-CD9E-4FB4-AED7-23901104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40" y="2074629"/>
            <a:ext cx="6756400" cy="1005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5E16F8-8EB7-4815-BD98-66609CF6E246}"/>
              </a:ext>
            </a:extLst>
          </p:cNvPr>
          <p:cNvSpPr/>
          <p:nvPr/>
        </p:nvSpPr>
        <p:spPr>
          <a:xfrm>
            <a:off x="838200" y="1990332"/>
            <a:ext cx="6969760" cy="12482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E27C94-575B-4287-8CD1-E5B7AE571AEA}"/>
              </a:ext>
            </a:extLst>
          </p:cNvPr>
          <p:cNvSpPr/>
          <p:nvPr/>
        </p:nvSpPr>
        <p:spPr>
          <a:xfrm>
            <a:off x="838200" y="3403291"/>
            <a:ext cx="6969760" cy="307767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3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0200C8-A06B-4A15-9F98-189E1F35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8338"/>
            <a:ext cx="95440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2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416B-209E-4B99-BA95-5E91B118B7EF}"/>
              </a:ext>
            </a:extLst>
          </p:cNvPr>
          <p:cNvSpPr/>
          <p:nvPr/>
        </p:nvSpPr>
        <p:spPr>
          <a:xfrm>
            <a:off x="1007445" y="2305615"/>
            <a:ext cx="91760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 : </a:t>
            </a:r>
            <a:r>
              <a:rPr lang="ko-KR" altLang="en-US" sz="28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어떤 객체가 사용하는 의존 객체를 직접 만들어 사용하는 것이 아닌</a:t>
            </a:r>
            <a:r>
              <a:rPr lang="en-US" altLang="ko-KR" sz="28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주입 받아 사용하는 방법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66666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의존객체 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 bean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의존 객체 주입 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en-US" altLang="ko-KR" sz="2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컨테이너</a:t>
            </a:r>
            <a:endParaRPr lang="ko-KR" altLang="en-US" sz="2800" b="0" i="0" dirty="0"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5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BD622B-8502-45DE-87EF-088C41224757}"/>
              </a:ext>
            </a:extLst>
          </p:cNvPr>
          <p:cNvSpPr/>
          <p:nvPr/>
        </p:nvSpPr>
        <p:spPr>
          <a:xfrm>
            <a:off x="5909023" y="2171318"/>
            <a:ext cx="58626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&gt;&gt; </a:t>
            </a:r>
            <a:r>
              <a:rPr lang="en-US" altLang="ko-KR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BeanFactory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ApplicationContext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BeanFactory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스프링의 의존성 주입의 핵심 인터페이스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-Bean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생성과 소멸 담당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ApplicationContext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BeanFactory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모든 기능 제공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인터페이스 상속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1372CA-E183-4DF1-88A4-5D1A44203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" b="54737"/>
          <a:stretch/>
        </p:blipFill>
        <p:spPr>
          <a:xfrm>
            <a:off x="198663" y="2837923"/>
            <a:ext cx="5421606" cy="13315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612F80-4E46-4B0F-946B-30350A0AE70B}"/>
              </a:ext>
            </a:extLst>
          </p:cNvPr>
          <p:cNvSpPr/>
          <p:nvPr/>
        </p:nvSpPr>
        <p:spPr>
          <a:xfrm>
            <a:off x="318177" y="2837924"/>
            <a:ext cx="5216350" cy="14485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9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DCFE1F-322B-4F4E-86F9-7054C505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59" y="1995329"/>
            <a:ext cx="9797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8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B9F7F7-3B89-45EE-8119-134B6295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0517"/>
            <a:ext cx="5009122" cy="42264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D91280-704D-4C86-9587-70F8010DD12B}"/>
              </a:ext>
            </a:extLst>
          </p:cNvPr>
          <p:cNvSpPr/>
          <p:nvPr/>
        </p:nvSpPr>
        <p:spPr>
          <a:xfrm>
            <a:off x="1102870" y="1995329"/>
            <a:ext cx="5793606" cy="43513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0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51D6-8DEF-4853-9918-1AC90FF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1133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스프링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DB9F4-02F7-4706-979E-1381742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Spring] 스프링 프로젝트 초기 설정 | 아이티페이퍼 연구실">
            <a:extLst>
              <a:ext uri="{FF2B5EF4-FFF2-40B4-BE49-F238E27FC236}">
                <a16:creationId xmlns:a16="http://schemas.microsoft.com/office/drawing/2014/main" id="{F81D691B-81B1-4EC6-8D68-3C4CB63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3" r="69696" b="16835"/>
          <a:stretch/>
        </p:blipFill>
        <p:spPr bwMode="auto">
          <a:xfrm>
            <a:off x="838200" y="377031"/>
            <a:ext cx="1481695" cy="1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CE0FB1-7664-4445-9DC6-D7F0DB784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63" t="-1811" r="8366" b="-4665"/>
          <a:stretch/>
        </p:blipFill>
        <p:spPr>
          <a:xfrm>
            <a:off x="1001028" y="1914508"/>
            <a:ext cx="8713811" cy="45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182</Words>
  <Application>Microsoft Office PowerPoint</Application>
  <PresentationFormat>와이드스크린</PresentationFormat>
  <Paragraphs>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배달의민족 한나는 열한살</vt:lpstr>
      <vt:lpstr>Arial</vt:lpstr>
      <vt:lpstr>Office 테마</vt:lpstr>
      <vt:lpstr>PowerPoint 프레젠테이션</vt:lpstr>
      <vt:lpstr>스프링 IOC</vt:lpstr>
      <vt:lpstr>스프링 AOP</vt:lpstr>
      <vt:lpstr>스프링 IOC</vt:lpstr>
      <vt:lpstr>스프링 IOC</vt:lpstr>
      <vt:lpstr>스프링 IOC</vt:lpstr>
      <vt:lpstr>스프링 IOC</vt:lpstr>
      <vt:lpstr>스프링 IOC</vt:lpstr>
      <vt:lpstr>스프링 IOC</vt:lpstr>
      <vt:lpstr>PowerPoint 프레젠테이션</vt:lpstr>
      <vt:lpstr>스프링 IOC</vt:lpstr>
      <vt:lpstr>스프링 AOP</vt:lpstr>
      <vt:lpstr>스프링 AOP</vt:lpstr>
      <vt:lpstr>스프링 AOP</vt:lpstr>
      <vt:lpstr>스프링 AOP</vt:lpstr>
      <vt:lpstr>스프링 AOP</vt:lpstr>
      <vt:lpstr>스프링 PSA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현정 이</dc:creator>
  <cp:lastModifiedBy>현정 이</cp:lastModifiedBy>
  <cp:revision>7</cp:revision>
  <dcterms:created xsi:type="dcterms:W3CDTF">2020-10-07T15:08:37Z</dcterms:created>
  <dcterms:modified xsi:type="dcterms:W3CDTF">2020-10-08T09:42:35Z</dcterms:modified>
</cp:coreProperties>
</file>