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7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6" r:id="rId19"/>
  </p:sldIdLst>
  <p:sldSz cx="9144000" cy="6858000" type="screen4x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89773B-2858-42EA-A63F-05BC6B3BD7AF}" v="3" dt="2023-07-27T06:03:53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우진" userId="12120d68-98de-418f-a821-7eba6b186677" providerId="ADAL" clId="{DA89773B-2858-42EA-A63F-05BC6B3BD7AF}"/>
    <pc:docChg chg="undo custSel addSld delSld modSld">
      <pc:chgData name="성우진" userId="12120d68-98de-418f-a821-7eba6b186677" providerId="ADAL" clId="{DA89773B-2858-42EA-A63F-05BC6B3BD7AF}" dt="2023-07-27T06:04:13.074" v="59" actId="1076"/>
      <pc:docMkLst>
        <pc:docMk/>
      </pc:docMkLst>
      <pc:sldChg chg="addSp delSp mod">
        <pc:chgData name="성우진" userId="12120d68-98de-418f-a821-7eba6b186677" providerId="ADAL" clId="{DA89773B-2858-42EA-A63F-05BC6B3BD7AF}" dt="2023-07-27T06:01:26.299" v="1" actId="22"/>
        <pc:sldMkLst>
          <pc:docMk/>
          <pc:sldMk cId="0" sldId="261"/>
        </pc:sldMkLst>
        <pc:picChg chg="add del">
          <ac:chgData name="성우진" userId="12120d68-98de-418f-a821-7eba6b186677" providerId="ADAL" clId="{DA89773B-2858-42EA-A63F-05BC6B3BD7AF}" dt="2023-07-27T06:01:26.299" v="1" actId="22"/>
          <ac:picMkLst>
            <pc:docMk/>
            <pc:sldMk cId="0" sldId="261"/>
            <ac:picMk id="7" creationId="{3A7150F1-9EB2-DEF0-6CCE-6D5F174D47BA}"/>
          </ac:picMkLst>
        </pc:picChg>
      </pc:sldChg>
      <pc:sldChg chg="addSp delSp modSp mod">
        <pc:chgData name="성우진" userId="12120d68-98de-418f-a821-7eba6b186677" providerId="ADAL" clId="{DA89773B-2858-42EA-A63F-05BC6B3BD7AF}" dt="2023-07-27T06:04:13.074" v="59" actId="1076"/>
        <pc:sldMkLst>
          <pc:docMk/>
          <pc:sldMk cId="0" sldId="262"/>
        </pc:sldMkLst>
        <pc:spChg chg="del">
          <ac:chgData name="성우진" userId="12120d68-98de-418f-a821-7eba6b186677" providerId="ADAL" clId="{DA89773B-2858-42EA-A63F-05BC6B3BD7AF}" dt="2023-07-27T06:01:38.671" v="6" actId="478"/>
          <ac:spMkLst>
            <pc:docMk/>
            <pc:sldMk cId="0" sldId="262"/>
            <ac:spMk id="6" creationId="{7A590707-3EDB-95A8-58F5-03418D25C6D6}"/>
          </ac:spMkLst>
        </pc:spChg>
        <pc:spChg chg="add mod">
          <ac:chgData name="성우진" userId="12120d68-98de-418f-a821-7eba6b186677" providerId="ADAL" clId="{DA89773B-2858-42EA-A63F-05BC6B3BD7AF}" dt="2023-07-27T06:04:13.074" v="59" actId="1076"/>
          <ac:spMkLst>
            <pc:docMk/>
            <pc:sldMk cId="0" sldId="262"/>
            <ac:spMk id="9" creationId="{55B3DFF5-9DE9-FC0E-7217-510C04D9DB57}"/>
          </ac:spMkLst>
        </pc:spChg>
        <pc:spChg chg="add del mod">
          <ac:chgData name="성우진" userId="12120d68-98de-418f-a821-7eba6b186677" providerId="ADAL" clId="{DA89773B-2858-42EA-A63F-05BC6B3BD7AF}" dt="2023-07-27T06:03:53.146" v="54"/>
          <ac:spMkLst>
            <pc:docMk/>
            <pc:sldMk cId="0" sldId="262"/>
            <ac:spMk id="10" creationId="{D3FAEACD-9FFC-5F07-A99D-3252BBEA3090}"/>
          </ac:spMkLst>
        </pc:spChg>
        <pc:picChg chg="add mod">
          <ac:chgData name="성우진" userId="12120d68-98de-418f-a821-7eba6b186677" providerId="ADAL" clId="{DA89773B-2858-42EA-A63F-05BC6B3BD7AF}" dt="2023-07-27T06:04:13.074" v="59" actId="1076"/>
          <ac:picMkLst>
            <pc:docMk/>
            <pc:sldMk cId="0" sldId="262"/>
            <ac:picMk id="4" creationId="{FEA5E1B2-0832-7500-EE3F-9BB948CBEE80}"/>
          </ac:picMkLst>
        </pc:picChg>
        <pc:picChg chg="del">
          <ac:chgData name="성우진" userId="12120d68-98de-418f-a821-7eba6b186677" providerId="ADAL" clId="{DA89773B-2858-42EA-A63F-05BC6B3BD7AF}" dt="2023-07-27T06:01:35.068" v="5" actId="478"/>
          <ac:picMkLst>
            <pc:docMk/>
            <pc:sldMk cId="0" sldId="262"/>
            <ac:picMk id="7" creationId="{A741ECAC-58C9-45EB-38D8-4D4B43FBAACA}"/>
          </ac:picMkLst>
        </pc:picChg>
        <pc:picChg chg="add mod">
          <ac:chgData name="성우진" userId="12120d68-98de-418f-a821-7eba6b186677" providerId="ADAL" clId="{DA89773B-2858-42EA-A63F-05BC6B3BD7AF}" dt="2023-07-27T06:04:08.429" v="57" actId="1076"/>
          <ac:picMkLst>
            <pc:docMk/>
            <pc:sldMk cId="0" sldId="262"/>
            <ac:picMk id="8" creationId="{8D5DC018-0C95-CF1E-8311-5EE18437D335}"/>
          </ac:picMkLst>
        </pc:picChg>
      </pc:sldChg>
      <pc:sldChg chg="add">
        <pc:chgData name="성우진" userId="12120d68-98de-418f-a821-7eba6b186677" providerId="ADAL" clId="{DA89773B-2858-42EA-A63F-05BC6B3BD7AF}" dt="2023-07-27T06:01:33.375" v="4" actId="2890"/>
        <pc:sldMkLst>
          <pc:docMk/>
          <pc:sldMk cId="1170350285" sldId="274"/>
        </pc:sldMkLst>
      </pc:sldChg>
      <pc:sldChg chg="add del">
        <pc:chgData name="성우진" userId="12120d68-98de-418f-a821-7eba6b186677" providerId="ADAL" clId="{DA89773B-2858-42EA-A63F-05BC6B3BD7AF}" dt="2023-07-27T06:01:30.992" v="3" actId="2890"/>
        <pc:sldMkLst>
          <pc:docMk/>
          <pc:sldMk cId="2877792066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D6505-258C-44E7-99D5-37B48C3D19BC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3107F-7F41-428C-AAE1-4C1C7C19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6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3107F-7F41-428C-AAE1-4C1C7C19A8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1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3107F-7F41-428C-AAE1-4C1C7C19A8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 object 16"/>
          <p:cNvPicPr/>
          <p:nvPr/>
        </p:nvPicPr>
        <p:blipFill>
          <a:blip r:embed="rId14"/>
          <a:stretch/>
        </p:blipFill>
        <p:spPr>
          <a:xfrm>
            <a:off x="0" y="0"/>
            <a:ext cx="9142920" cy="803160"/>
          </a:xfrm>
          <a:prstGeom prst="rect">
            <a:avLst/>
          </a:prstGeom>
          <a:ln>
            <a:noFill/>
          </a:ln>
        </p:spPr>
      </p:pic>
      <p:pic>
        <p:nvPicPr>
          <p:cNvPr id="8" name="bg object 17"/>
          <p:cNvPicPr/>
          <p:nvPr/>
        </p:nvPicPr>
        <p:blipFill>
          <a:blip r:embed="rId15"/>
          <a:stretch/>
        </p:blipFill>
        <p:spPr>
          <a:xfrm>
            <a:off x="7312680" y="6309360"/>
            <a:ext cx="1688040" cy="420840"/>
          </a:xfrm>
          <a:prstGeom prst="rect">
            <a:avLst/>
          </a:prstGeom>
          <a:ln>
            <a:noFill/>
          </a:ln>
        </p:spPr>
      </p:pic>
      <p:pic>
        <p:nvPicPr>
          <p:cNvPr id="2" name="bg object 16"/>
          <p:cNvPicPr/>
          <p:nvPr/>
        </p:nvPicPr>
        <p:blipFill>
          <a:blip r:embed="rId14"/>
          <a:stretch/>
        </p:blipFill>
        <p:spPr>
          <a:xfrm>
            <a:off x="0" y="0"/>
            <a:ext cx="9142920" cy="803160"/>
          </a:xfrm>
          <a:prstGeom prst="rect">
            <a:avLst/>
          </a:prstGeom>
          <a:ln>
            <a:noFill/>
          </a:ln>
        </p:spPr>
      </p:pic>
      <p:pic>
        <p:nvPicPr>
          <p:cNvPr id="3" name="bg object 17"/>
          <p:cNvPicPr/>
          <p:nvPr/>
        </p:nvPicPr>
        <p:blipFill>
          <a:blip r:embed="rId15"/>
          <a:stretch/>
        </p:blipFill>
        <p:spPr>
          <a:xfrm>
            <a:off x="7312680" y="6309360"/>
            <a:ext cx="1688040" cy="420840"/>
          </a:xfrm>
          <a:prstGeom prst="rect">
            <a:avLst/>
          </a:prstGeom>
          <a:ln>
            <a:noFill/>
          </a:ln>
        </p:spPr>
      </p:pic>
      <p:pic>
        <p:nvPicPr>
          <p:cNvPr id="4" name="bg object 18"/>
          <p:cNvPicPr/>
          <p:nvPr/>
        </p:nvPicPr>
        <p:blipFill>
          <a:blip r:embed="rId16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g object 16"/>
          <p:cNvPicPr/>
          <p:nvPr/>
        </p:nvPicPr>
        <p:blipFill>
          <a:blip r:embed="rId14"/>
          <a:stretch/>
        </p:blipFill>
        <p:spPr>
          <a:xfrm>
            <a:off x="0" y="0"/>
            <a:ext cx="9142920" cy="803160"/>
          </a:xfrm>
          <a:prstGeom prst="rect">
            <a:avLst/>
          </a:prstGeom>
          <a:ln>
            <a:noFill/>
          </a:ln>
        </p:spPr>
      </p:pic>
      <p:pic>
        <p:nvPicPr>
          <p:cNvPr id="44" name="bg object 17"/>
          <p:cNvPicPr/>
          <p:nvPr/>
        </p:nvPicPr>
        <p:blipFill>
          <a:blip r:embed="rId15"/>
          <a:stretch/>
        </p:blipFill>
        <p:spPr>
          <a:xfrm>
            <a:off x="7312680" y="6309360"/>
            <a:ext cx="1688040" cy="42084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bg object 16"/>
          <p:cNvPicPr/>
          <p:nvPr/>
        </p:nvPicPr>
        <p:blipFill>
          <a:blip r:embed="rId14"/>
          <a:stretch/>
        </p:blipFill>
        <p:spPr>
          <a:xfrm>
            <a:off x="0" y="0"/>
            <a:ext cx="9142920" cy="803160"/>
          </a:xfrm>
          <a:prstGeom prst="rect">
            <a:avLst/>
          </a:prstGeom>
          <a:ln>
            <a:noFill/>
          </a:ln>
        </p:spPr>
      </p:pic>
      <p:pic>
        <p:nvPicPr>
          <p:cNvPr id="84" name="bg object 17"/>
          <p:cNvPicPr/>
          <p:nvPr/>
        </p:nvPicPr>
        <p:blipFill>
          <a:blip r:embed="rId15"/>
          <a:stretch/>
        </p:blipFill>
        <p:spPr>
          <a:xfrm>
            <a:off x="7312680" y="6309360"/>
            <a:ext cx="1688040" cy="420840"/>
          </a:xfrm>
          <a:prstGeom prst="rect">
            <a:avLst/>
          </a:prstGeom>
          <a:ln>
            <a:noFill/>
          </a:ln>
        </p:spPr>
      </p:pic>
      <p:pic>
        <p:nvPicPr>
          <p:cNvPr id="85" name="bg object 16"/>
          <p:cNvPicPr/>
          <p:nvPr/>
        </p:nvPicPr>
        <p:blipFill>
          <a:blip r:embed="rId14"/>
          <a:stretch/>
        </p:blipFill>
        <p:spPr>
          <a:xfrm>
            <a:off x="0" y="0"/>
            <a:ext cx="9142920" cy="803160"/>
          </a:xfrm>
          <a:prstGeom prst="rect">
            <a:avLst/>
          </a:prstGeom>
          <a:ln>
            <a:noFill/>
          </a:ln>
        </p:spPr>
      </p:pic>
      <p:pic>
        <p:nvPicPr>
          <p:cNvPr id="86" name="bg object 17"/>
          <p:cNvPicPr/>
          <p:nvPr/>
        </p:nvPicPr>
        <p:blipFill>
          <a:blip r:embed="rId15"/>
          <a:stretch/>
        </p:blipFill>
        <p:spPr>
          <a:xfrm>
            <a:off x="7312680" y="6309360"/>
            <a:ext cx="1688040" cy="42084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0" y="0"/>
            <a:ext cx="9142920" cy="2060280"/>
          </a:xfrm>
          <a:custGeom>
            <a:avLst/>
            <a:gdLst/>
            <a:ahLst/>
            <a:cxnLst/>
            <a:rect l="l" t="t" r="r" b="b"/>
            <a:pathLst>
              <a:path w="9144000" h="2061210">
                <a:moveTo>
                  <a:pt x="9144000" y="0"/>
                </a:moveTo>
                <a:lnTo>
                  <a:pt x="0" y="0"/>
                </a:lnTo>
                <a:lnTo>
                  <a:pt x="0" y="2060828"/>
                </a:lnTo>
                <a:lnTo>
                  <a:pt x="9144000" y="206082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" name="bg object 19"/>
          <p:cNvPicPr/>
          <p:nvPr/>
        </p:nvPicPr>
        <p:blipFill>
          <a:blip r:embed="rId16"/>
          <a:stretch/>
        </p:blipFill>
        <p:spPr>
          <a:xfrm>
            <a:off x="1283760" y="1340640"/>
            <a:ext cx="6383160" cy="4788000"/>
          </a:xfrm>
          <a:prstGeom prst="rect">
            <a:avLst/>
          </a:prstGeom>
          <a:ln>
            <a:noFill/>
          </a:ln>
        </p:spPr>
      </p:pic>
      <p:pic>
        <p:nvPicPr>
          <p:cNvPr id="89" name="bg object 20"/>
          <p:cNvPicPr/>
          <p:nvPr/>
        </p:nvPicPr>
        <p:blipFill>
          <a:blip r:embed="rId17"/>
          <a:stretch/>
        </p:blipFill>
        <p:spPr>
          <a:xfrm>
            <a:off x="2778480" y="3175200"/>
            <a:ext cx="3315600" cy="876240"/>
          </a:xfrm>
          <a:prstGeom prst="rect">
            <a:avLst/>
          </a:prstGeom>
          <a:ln>
            <a:noFill/>
          </a:ln>
        </p:spPr>
      </p:pic>
      <p:pic>
        <p:nvPicPr>
          <p:cNvPr id="90" name="bg object 21"/>
          <p:cNvPicPr/>
          <p:nvPr/>
        </p:nvPicPr>
        <p:blipFill>
          <a:blip r:embed="rId18"/>
          <a:stretch/>
        </p:blipFill>
        <p:spPr>
          <a:xfrm>
            <a:off x="4909320" y="4941000"/>
            <a:ext cx="4049280" cy="1217880"/>
          </a:xfrm>
          <a:prstGeom prst="rect">
            <a:avLst/>
          </a:prstGeom>
          <a:ln>
            <a:noFill/>
          </a:ln>
        </p:spPr>
      </p:pic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daincube.com" TargetMode="External"/><Relationship Id="rId2" Type="http://schemas.openxmlformats.org/officeDocument/2006/relationships/hyperlink" Target="https://www.raspberrypi.com/software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ales@daincube.com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ales@daincube.com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sales@daincube.com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176160" y="4023360"/>
            <a:ext cx="2565720" cy="18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Malgun Gothic"/>
                <a:ea typeface="DejaVu Sans"/>
              </a:rPr>
              <a:t>2023년</a:t>
            </a:r>
            <a:r>
              <a:rPr lang="en-US" sz="2400" b="1" strike="noStrike" spc="-24">
                <a:solidFill>
                  <a:srgbClr val="000000"/>
                </a:solidFill>
                <a:latin typeface="Malgun Gothic"/>
                <a:ea typeface="DejaVu Sans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latin typeface="Malgun Gothic"/>
                <a:ea typeface="DejaVu Sans"/>
              </a:rPr>
              <a:t>07월</a:t>
            </a:r>
            <a:r>
              <a:rPr lang="en-US" sz="2400" b="1" strike="noStrike" spc="-4">
                <a:solidFill>
                  <a:srgbClr val="000000"/>
                </a:solidFill>
                <a:latin typeface="Malgun Gothic"/>
                <a:ea typeface="DejaVu Sans"/>
              </a:rPr>
              <a:t> </a:t>
            </a:r>
            <a:r>
              <a:rPr lang="en-US" sz="2400" b="1" strike="noStrike" spc="-18">
                <a:solidFill>
                  <a:srgbClr val="000000"/>
                </a:solidFill>
                <a:latin typeface="Malgun Gothic"/>
                <a:ea typeface="DejaVu Sans"/>
              </a:rPr>
              <a:t>26일</a:t>
            </a:r>
            <a:endParaRPr lang="en-US" sz="2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400" b="1" strike="noStrike" spc="-18">
                <a:solidFill>
                  <a:srgbClr val="000000"/>
                </a:solidFill>
                <a:latin typeface="Malgun Gothic"/>
                <a:ea typeface="DejaVu Sans"/>
              </a:rPr>
              <a:t>신민호 </a:t>
            </a:r>
            <a:endParaRPr lang="en-US" sz="2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400" b="1" strike="noStrike" spc="-18">
                <a:solidFill>
                  <a:srgbClr val="000000"/>
                </a:solidFill>
                <a:latin typeface="Malgun Gothic"/>
                <a:ea typeface="DejaVu Sans"/>
              </a:rPr>
              <a:t>김시연 </a:t>
            </a:r>
            <a:endParaRPr lang="en-US" sz="2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400" b="1" strike="noStrike" spc="-18">
                <a:solidFill>
                  <a:srgbClr val="000000"/>
                </a:solidFill>
                <a:latin typeface="Malgun Gothic"/>
                <a:ea typeface="DejaVu Sans"/>
              </a:rPr>
              <a:t>성우진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417160" y="6052680"/>
            <a:ext cx="397080" cy="1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200" b="1" strike="noStrike" spc="-1">
                <a:solidFill>
                  <a:srgbClr val="000000"/>
                </a:solidFill>
                <a:latin typeface="Malgun Gothic"/>
                <a:ea typeface="DejaVu Sans"/>
              </a:rPr>
              <a:t>V </a:t>
            </a:r>
            <a:r>
              <a:rPr lang="en-US" sz="1200" b="1" strike="noStrike" spc="-18">
                <a:solidFill>
                  <a:srgbClr val="000000"/>
                </a:solidFill>
                <a:latin typeface="Malgun Gothic"/>
                <a:ea typeface="DejaVu Sans"/>
              </a:rPr>
              <a:t>1.0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280440" y="1828440"/>
            <a:ext cx="8582040" cy="13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US" sz="4400" b="1" strike="noStrike" spc="-4">
                <a:solidFill>
                  <a:srgbClr val="000000"/>
                </a:solidFill>
                <a:latin typeface="Malgun Gothic"/>
                <a:ea typeface="DejaVu Sans"/>
              </a:rPr>
              <a:t>Ezi-</a:t>
            </a:r>
            <a:r>
              <a:rPr lang="en-US" sz="4400" b="1" strike="noStrike" spc="-1">
                <a:solidFill>
                  <a:srgbClr val="000000"/>
                </a:solidFill>
                <a:latin typeface="Malgun Gothic"/>
                <a:ea typeface="DejaVu Sans"/>
              </a:rPr>
              <a:t>SERVOII-Plus-E</a:t>
            </a:r>
            <a:r>
              <a:rPr lang="en-US" sz="4400" b="1" strike="noStrike" spc="-7">
                <a:solidFill>
                  <a:srgbClr val="000000"/>
                </a:solidFill>
                <a:latin typeface="Malgun Gothic"/>
                <a:ea typeface="DejaVu Sans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Malgun Gothic"/>
                <a:ea typeface="DejaVu Sans"/>
              </a:rPr>
              <a:t>기초 </a:t>
            </a:r>
            <a:r>
              <a:rPr lang="en-US" sz="4400" b="1" strike="noStrike" spc="-18">
                <a:solidFill>
                  <a:srgbClr val="000000"/>
                </a:solidFill>
                <a:latin typeface="Malgun Gothic"/>
                <a:ea typeface="DejaVu Sans"/>
              </a:rPr>
              <a:t>사용법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Malgun Gothic"/>
                <a:ea typeface="DejaVu Sans"/>
              </a:rPr>
              <a:t>&lt;</a:t>
            </a:r>
            <a:r>
              <a:rPr lang="en-US" sz="4400" b="1" strike="noStrike" spc="-4">
                <a:solidFill>
                  <a:srgbClr val="000000"/>
                </a:solidFill>
                <a:latin typeface="Malgun Gothic"/>
                <a:ea typeface="DejaVu Sans"/>
              </a:rPr>
              <a:t> 라즈베리파이 </a:t>
            </a:r>
            <a:r>
              <a:rPr lang="en-US" sz="4400" b="1" strike="noStrike" spc="-1">
                <a:solidFill>
                  <a:srgbClr val="000000"/>
                </a:solidFill>
                <a:latin typeface="Malgun Gothic"/>
                <a:ea typeface="DejaVu Sans"/>
              </a:rPr>
              <a:t>편</a:t>
            </a:r>
            <a:r>
              <a:rPr lang="en-US" sz="4400" b="1" strike="noStrike" spc="-26">
                <a:solidFill>
                  <a:srgbClr val="000000"/>
                </a:solidFill>
                <a:latin typeface="Malgun Gothic"/>
                <a:ea typeface="DejaVu Sans"/>
              </a:rPr>
              <a:t> </a:t>
            </a:r>
            <a:r>
              <a:rPr lang="en-US" sz="4400" b="1" strike="noStrike" spc="-43">
                <a:solidFill>
                  <a:srgbClr val="000000"/>
                </a:solidFill>
                <a:latin typeface="Malgun Gothic"/>
                <a:ea typeface="DejaVu Sans"/>
              </a:rPr>
              <a:t>&gt;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32" name="그림 131"/>
          <p:cNvPicPr/>
          <p:nvPr/>
        </p:nvPicPr>
        <p:blipFill>
          <a:blip r:embed="rId2"/>
          <a:stretch/>
        </p:blipFill>
        <p:spPr>
          <a:xfrm>
            <a:off x="548640" y="3585600"/>
            <a:ext cx="2532600" cy="1808640"/>
          </a:xfrm>
          <a:prstGeom prst="rect">
            <a:avLst/>
          </a:prstGeom>
          <a:ln>
            <a:noFill/>
          </a:ln>
        </p:spPr>
      </p:pic>
      <p:pic>
        <p:nvPicPr>
          <p:cNvPr id="133" name="그림 132"/>
          <p:cNvPicPr/>
          <p:nvPr/>
        </p:nvPicPr>
        <p:blipFill>
          <a:blip r:embed="rId3"/>
          <a:stretch/>
        </p:blipFill>
        <p:spPr>
          <a:xfrm>
            <a:off x="3657600" y="3566160"/>
            <a:ext cx="1508040" cy="190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D80F3EEB-4481-FAC0-B77C-34213654DB6F}"/>
              </a:ext>
            </a:extLst>
          </p:cNvPr>
          <p:cNvSpPr/>
          <p:nvPr/>
        </p:nvSpPr>
        <p:spPr>
          <a:xfrm>
            <a:off x="258120" y="196200"/>
            <a:ext cx="855684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469800" indent="-4561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Malgun Gothic"/>
                <a:ea typeface="DejaVu Sans"/>
              </a:rPr>
              <a:t>터미널에서 실행되는 프로토콜 테스트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내용 개체 틀 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57AC4853-465C-D13F-DFAC-49C9EC7AD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13" y="1846263"/>
            <a:ext cx="5889774" cy="4022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3549F6-01B0-FA8B-B70B-18BA9468717E}"/>
              </a:ext>
            </a:extLst>
          </p:cNvPr>
          <p:cNvSpPr txBox="1"/>
          <p:nvPr/>
        </p:nvSpPr>
        <p:spPr>
          <a:xfrm>
            <a:off x="2839968" y="5874106"/>
            <a:ext cx="3464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모터드라이브의 </a:t>
            </a:r>
            <a:r>
              <a:rPr lang="en-US" altLang="ko-KR" dirty="0"/>
              <a:t>IP</a:t>
            </a:r>
            <a:r>
              <a:rPr lang="ko-KR" altLang="en-US" dirty="0"/>
              <a:t>주소가 업데이트 된 시작화면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62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D80F3EEB-4481-FAC0-B77C-34213654DB6F}"/>
              </a:ext>
            </a:extLst>
          </p:cNvPr>
          <p:cNvSpPr/>
          <p:nvPr/>
        </p:nvSpPr>
        <p:spPr>
          <a:xfrm>
            <a:off x="258120" y="196200"/>
            <a:ext cx="855684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469800" indent="-4561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Malgun Gothic"/>
                <a:ea typeface="DejaVu Sans"/>
              </a:rPr>
              <a:t>터미널에서 실행되는 프로토콜 테스트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내용 개체 틀 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A1FD7579-940F-E13F-B10E-09070B50C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02" y="1846263"/>
            <a:ext cx="5903596" cy="4022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453BF4-A23E-6EDB-4A58-084178724C50}"/>
              </a:ext>
            </a:extLst>
          </p:cNvPr>
          <p:cNvSpPr txBox="1"/>
          <p:nvPr/>
        </p:nvSpPr>
        <p:spPr>
          <a:xfrm>
            <a:off x="3657600" y="587410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명령 </a:t>
            </a:r>
            <a:r>
              <a:rPr lang="ko-KR" altLang="en-US" dirty="0" err="1"/>
              <a:t>입력창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506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D80F3EEB-4481-FAC0-B77C-34213654DB6F}"/>
              </a:ext>
            </a:extLst>
          </p:cNvPr>
          <p:cNvSpPr/>
          <p:nvPr/>
        </p:nvSpPr>
        <p:spPr>
          <a:xfrm>
            <a:off x="258120" y="196200"/>
            <a:ext cx="855684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469800" indent="-4561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Malgun Gothic"/>
                <a:ea typeface="DejaVu Sans"/>
              </a:rPr>
              <a:t>터미널에서 실행되는 프로토콜 테스트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내용 개체 틀 3" descr="텍스트, 스크린샷, 컴퓨터, 소프트웨어이(가) 표시된 사진&#10;&#10;자동 생성된 설명">
            <a:extLst>
              <a:ext uri="{FF2B5EF4-FFF2-40B4-BE49-F238E27FC236}">
                <a16:creationId xmlns:a16="http://schemas.microsoft.com/office/drawing/2014/main" id="{2FCCBFAB-7317-B9F1-F015-F2651A81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03" y="1846263"/>
            <a:ext cx="5912595" cy="4022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724F8C-14FD-89B6-BE65-1E98F6A63F16}"/>
              </a:ext>
            </a:extLst>
          </p:cNvPr>
          <p:cNvSpPr txBox="1"/>
          <p:nvPr/>
        </p:nvSpPr>
        <p:spPr>
          <a:xfrm>
            <a:off x="3238647" y="5874106"/>
            <a:ext cx="266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FE,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내재되어 있는 명령들을</a:t>
            </a:r>
            <a:r>
              <a:rPr lang="en-US" altLang="ko-KR" dirty="0"/>
              <a:t> </a:t>
            </a:r>
            <a:r>
              <a:rPr lang="ko-KR" altLang="en-US" dirty="0"/>
              <a:t>보여줌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27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D80F3EEB-4481-FAC0-B77C-34213654DB6F}"/>
              </a:ext>
            </a:extLst>
          </p:cNvPr>
          <p:cNvSpPr/>
          <p:nvPr/>
        </p:nvSpPr>
        <p:spPr>
          <a:xfrm>
            <a:off x="258120" y="196200"/>
            <a:ext cx="855684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469800" indent="-4561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Malgun Gothic"/>
                <a:ea typeface="DejaVu Sans"/>
              </a:rPr>
              <a:t>터미널에서 실행되는 프로토콜 테스트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내용 개체 틀 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B485E79E-6417-625B-AFEE-9F139EBA0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02" y="1846263"/>
            <a:ext cx="5903596" cy="4022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160EAD-CED8-3435-9A51-5FA3A5B834C1}"/>
              </a:ext>
            </a:extLst>
          </p:cNvPr>
          <p:cNvSpPr txBox="1"/>
          <p:nvPr/>
        </p:nvSpPr>
        <p:spPr>
          <a:xfrm>
            <a:off x="3657600" y="587410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명령 </a:t>
            </a:r>
            <a:r>
              <a:rPr lang="ko-KR" altLang="en-US" dirty="0" err="1"/>
              <a:t>입력창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3337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D80F3EEB-4481-FAC0-B77C-34213654DB6F}"/>
              </a:ext>
            </a:extLst>
          </p:cNvPr>
          <p:cNvSpPr/>
          <p:nvPr/>
        </p:nvSpPr>
        <p:spPr>
          <a:xfrm>
            <a:off x="258120" y="196200"/>
            <a:ext cx="855684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469800" indent="-4561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Malgun Gothic"/>
                <a:ea typeface="DejaVu Sans"/>
              </a:rPr>
              <a:t>터미널에서 실행되는 프로토콜 테스트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내용 개체 틀 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FD467B59-FA47-839E-9713-46C261426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912" y="1846263"/>
            <a:ext cx="5904177" cy="4022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15CA79-FD2A-911E-52A9-6D9F7E740F9F}"/>
              </a:ext>
            </a:extLst>
          </p:cNvPr>
          <p:cNvSpPr txBox="1"/>
          <p:nvPr/>
        </p:nvSpPr>
        <p:spPr>
          <a:xfrm>
            <a:off x="3370320" y="5874106"/>
            <a:ext cx="240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0x2A: </a:t>
            </a:r>
            <a:r>
              <a:rPr lang="en-US" altLang="ko-KR" dirty="0" err="1"/>
              <a:t>FAS_ServoEnable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098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D80F3EEB-4481-FAC0-B77C-34213654DB6F}"/>
              </a:ext>
            </a:extLst>
          </p:cNvPr>
          <p:cNvSpPr/>
          <p:nvPr/>
        </p:nvSpPr>
        <p:spPr>
          <a:xfrm>
            <a:off x="258120" y="196200"/>
            <a:ext cx="855684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469800" indent="-4561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Malgun Gothic"/>
                <a:ea typeface="DejaVu Sans"/>
              </a:rPr>
              <a:t>터미널에서 실행되는 프로토콜 테스트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5" name="내용 개체 틀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BB7BE382-7ED9-0DFF-DC19-6B8775557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03" y="1846263"/>
            <a:ext cx="5912595" cy="402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32355C-7B82-DCA3-A91D-F129F47B238A}"/>
              </a:ext>
            </a:extLst>
          </p:cNvPr>
          <p:cNvSpPr txBox="1"/>
          <p:nvPr/>
        </p:nvSpPr>
        <p:spPr>
          <a:xfrm>
            <a:off x="3523939" y="5874106"/>
            <a:ext cx="209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0x37: </a:t>
            </a:r>
            <a:r>
              <a:rPr lang="en-US" altLang="ko-KR" dirty="0" err="1"/>
              <a:t>FAS_MoveVelocity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6029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978480" y="356760"/>
            <a:ext cx="7348320" cy="12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 err="1">
                <a:solidFill>
                  <a:srgbClr val="FF0000"/>
                </a:solidFill>
                <a:latin typeface="Malgun Gothic"/>
                <a:ea typeface="DejaVu Sans"/>
              </a:rPr>
              <a:t>우리는</a:t>
            </a:r>
            <a:r>
              <a:rPr lang="en-US" sz="4000" b="1" strike="noStrike" spc="-77" dirty="0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4000" b="1" strike="noStrike" spc="-1" dirty="0">
                <a:solidFill>
                  <a:srgbClr val="FF0000"/>
                </a:solidFill>
                <a:latin typeface="Malgun Gothic"/>
                <a:ea typeface="DejaVu Sans"/>
              </a:rPr>
              <a:t>40년</a:t>
            </a:r>
            <a:r>
              <a:rPr lang="en-US" sz="4000" b="1" strike="noStrike" spc="-97" dirty="0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4000" b="1" strike="noStrike" spc="-4" dirty="0">
                <a:solidFill>
                  <a:srgbClr val="FF0000"/>
                </a:solidFill>
                <a:latin typeface="Malgun Gothic"/>
                <a:ea typeface="DejaVu Sans"/>
              </a:rPr>
              <a:t>Stepping</a:t>
            </a:r>
            <a:r>
              <a:rPr lang="en-US" sz="4000" b="1" strike="noStrike" spc="1092" dirty="0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4000" b="1" strike="noStrike" spc="-1637" dirty="0" err="1">
                <a:solidFill>
                  <a:srgbClr val="FF0000"/>
                </a:solidFill>
                <a:latin typeface="Malgun Gothic"/>
                <a:ea typeface="DejaVu Sans"/>
              </a:rPr>
              <a:t>Motor의</a:t>
            </a:r>
            <a:br>
              <a:rPr dirty="0"/>
            </a:br>
            <a:r>
              <a:rPr lang="en-US" sz="4000" b="1" strike="noStrike" spc="-1637" dirty="0" err="1">
                <a:solidFill>
                  <a:srgbClr val="FF0000"/>
                </a:solidFill>
                <a:latin typeface="Malgun Gothic"/>
                <a:ea typeface="DejaVu Sans"/>
              </a:rPr>
              <a:t>역사를</a:t>
            </a:r>
            <a:r>
              <a:rPr lang="en-US" sz="4000" b="1" strike="noStrike" spc="12" dirty="0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4000" b="1" strike="noStrike" spc="-1" dirty="0" err="1">
                <a:solidFill>
                  <a:srgbClr val="FF0000"/>
                </a:solidFill>
                <a:latin typeface="Malgun Gothic"/>
                <a:ea typeface="DejaVu Sans"/>
              </a:rPr>
              <a:t>바꾸는</a:t>
            </a:r>
            <a:r>
              <a:rPr lang="en-US" sz="4000" b="1" strike="noStrike" spc="-83" dirty="0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4000" b="1" strike="noStrike" spc="-4" dirty="0" err="1">
                <a:solidFill>
                  <a:srgbClr val="FF0000"/>
                </a:solidFill>
                <a:latin typeface="Malgun Gothic"/>
                <a:ea typeface="DejaVu Sans"/>
              </a:rPr>
              <a:t>주인공입니다</a:t>
            </a:r>
            <a:r>
              <a:rPr lang="en-US" sz="4000" b="1" strike="noStrike" spc="-4" dirty="0">
                <a:solidFill>
                  <a:srgbClr val="FF0000"/>
                </a:solidFill>
                <a:latin typeface="Malgun Gothic"/>
                <a:ea typeface="DejaVu Sans"/>
              </a:rPr>
              <a:t>!!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923320" y="45000"/>
            <a:ext cx="141840" cy="2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US" sz="1600" b="1" strike="noStrike" spc="-1">
                <a:solidFill>
                  <a:srgbClr val="888888"/>
                </a:solidFill>
                <a:latin typeface="Malgun Gothic"/>
                <a:ea typeface="DejaVu Sans"/>
              </a:rPr>
              <a:t>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58120" y="196200"/>
            <a:ext cx="855684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469800" indent="-4561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Malgun Gothic"/>
                <a:ea typeface="DejaVu Sans"/>
              </a:rPr>
              <a:t>라즈비안 설치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20"/>
              </a:spcBef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35320" y="2743200"/>
            <a:ext cx="8334000" cy="83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DejaVu Sans"/>
              </a:rPr>
              <a:t>sd카드에 라즈베리 파이 OS를 설치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Malgun Gothic"/>
                <a:ea typeface="DejaVu Sans"/>
                <a:hlinkClick r:id="rId2"/>
              </a:rPr>
              <a:t>https://www.raspberrypi.com/software/</a:t>
            </a: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DejaVu Sans"/>
              </a:rPr>
              <a:t>  에서 Raspberry Pi Imager 을 다운로드 후 설치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DejaVu Sans"/>
              </a:rPr>
              <a:t>Imager에서 사용할 운영체제 Raspberry PI OS를 선택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DejaVu Sans"/>
              </a:rPr>
              <a:t>설치할 SD카드를 선택하고 Write버튼을 눌러 라즈베리파이 OS 를 설치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42200" y="6149520"/>
            <a:ext cx="5938560" cy="6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5920" rIns="0" bIns="0"/>
          <a:lstStyle/>
          <a:p>
            <a:pPr marL="12600">
              <a:lnSpc>
                <a:spcPct val="100000"/>
              </a:lnSpc>
              <a:spcBef>
                <a:spcPts val="204"/>
              </a:spcBef>
            </a:pP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당사 제어기는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1회에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한정하여 기술지원을 </a:t>
            </a:r>
            <a:r>
              <a:rPr lang="en-US" sz="1200" b="1" strike="noStrike" spc="-4">
                <a:solidFill>
                  <a:srgbClr val="FF0000"/>
                </a:solidFill>
                <a:latin typeface="Malgun Gothic"/>
                <a:ea typeface="DejaVu Sans"/>
              </a:rPr>
              <a:t>제공합니다.</a:t>
            </a:r>
            <a:endParaRPr lang="en-US" sz="1200" b="0" strike="noStrike" spc="-1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연결 및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구동에 관련된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사항은 하기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메일로 문의하시어 기술지원을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받으시기 </a:t>
            </a:r>
            <a:r>
              <a:rPr lang="en-US" sz="1200" b="1" strike="noStrike" spc="-4">
                <a:solidFill>
                  <a:srgbClr val="FF0000"/>
                </a:solidFill>
                <a:latin typeface="Malgun Gothic"/>
                <a:ea typeface="DejaVu Sans"/>
              </a:rPr>
              <a:t>바랍니다.</a:t>
            </a:r>
            <a:endParaRPr lang="en-US" sz="1200" b="0" strike="noStrike" spc="-1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US" sz="1200" b="1" strike="noStrike" spc="-4">
                <a:solidFill>
                  <a:srgbClr val="006FC0"/>
                </a:solidFill>
                <a:latin typeface="Malgun Gothic"/>
                <a:ea typeface="DejaVu Sans"/>
              </a:rPr>
              <a:t>E-</a:t>
            </a:r>
            <a:r>
              <a:rPr lang="en-US" sz="1200" b="1" strike="noStrike" spc="-1">
                <a:solidFill>
                  <a:srgbClr val="006FC0"/>
                </a:solidFill>
                <a:latin typeface="Malgun Gothic"/>
                <a:ea typeface="DejaVu Sans"/>
              </a:rPr>
              <a:t>mail:</a:t>
            </a:r>
            <a:r>
              <a:rPr lang="en-US" sz="1200" b="1" strike="noStrike" spc="-12">
                <a:solidFill>
                  <a:srgbClr val="006FC0"/>
                </a:solidFill>
                <a:latin typeface="Malgun Gothic"/>
                <a:ea typeface="DejaVu Sans"/>
              </a:rPr>
              <a:t> </a:t>
            </a:r>
            <a:r>
              <a:rPr lang="en-US" sz="1200" b="1" u="sng" strike="noStrike" spc="-4">
                <a:solidFill>
                  <a:srgbClr val="0000FF"/>
                </a:solidFill>
                <a:uFillTx/>
                <a:latin typeface="Malgun Gothic"/>
                <a:ea typeface="DejaVu Sans"/>
                <a:hlinkClick r:id="rId3"/>
              </a:rPr>
              <a:t>sales@daincube.com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38" name="그림 137"/>
          <p:cNvPicPr/>
          <p:nvPr/>
        </p:nvPicPr>
        <p:blipFill>
          <a:blip r:embed="rId4"/>
          <a:stretch/>
        </p:blipFill>
        <p:spPr>
          <a:xfrm>
            <a:off x="3017520" y="910080"/>
            <a:ext cx="2651400" cy="174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923320" y="45000"/>
            <a:ext cx="141840" cy="2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US" sz="1600" b="1" strike="noStrike" spc="-1">
                <a:solidFill>
                  <a:srgbClr val="888888"/>
                </a:solidFill>
                <a:latin typeface="Malgun Gothic"/>
                <a:ea typeface="DejaVu Sans"/>
              </a:rPr>
              <a:t>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58120" y="196200"/>
            <a:ext cx="855684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469800" indent="-4561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Malgun Gothic"/>
                <a:ea typeface="DejaVu Sans"/>
              </a:rPr>
              <a:t>라즈베리파이 설치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20"/>
              </a:spcBef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50360" y="2456640"/>
            <a:ext cx="8144640" cy="11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DejaVu Sans"/>
              </a:rPr>
              <a:t>라즈베리 파이 OS를 설치하고 컴퓨터에서 sd카드를 분리한 후 카드를 라즈베리파이 바닥에 있는 카드를 넣는 곳에 삽입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DejaVu Sans"/>
              </a:rPr>
              <a:t>라즈베리 파이에 전원과 모니터 키보드 마우스 등을 연결하고 전원을 킴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DejaVu Sans"/>
              </a:rPr>
              <a:t>Welcome to Raspberry Pi 창에서 next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DejaVu Sans"/>
              </a:rPr>
              <a:t>국가와 언어 timezone을 한국으로 선택 후 next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DejaVu Sans"/>
              </a:rPr>
              <a:t> 사용자의 이름과 비밀번호를 작성함 ex)id: fastech  pw:fastech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42200" y="6149520"/>
            <a:ext cx="5938560" cy="6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5920" rIns="0" bIns="0"/>
          <a:lstStyle/>
          <a:p>
            <a:pPr marL="12600">
              <a:lnSpc>
                <a:spcPct val="100000"/>
              </a:lnSpc>
              <a:spcBef>
                <a:spcPts val="204"/>
              </a:spcBef>
            </a:pP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당사 제어기는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1회에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한정하여 기술지원을 </a:t>
            </a:r>
            <a:r>
              <a:rPr lang="en-US" sz="1200" b="1" strike="noStrike" spc="-4">
                <a:solidFill>
                  <a:srgbClr val="FF0000"/>
                </a:solidFill>
                <a:latin typeface="Malgun Gothic"/>
                <a:ea typeface="DejaVu Sans"/>
              </a:rPr>
              <a:t>제공합니다.</a:t>
            </a:r>
            <a:endParaRPr lang="en-US" sz="1200" b="0" strike="noStrike" spc="-1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연결 및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구동에 관련된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사항은 하기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메일로 문의하시어 기술지원을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받으시기 </a:t>
            </a:r>
            <a:r>
              <a:rPr lang="en-US" sz="1200" b="1" strike="noStrike" spc="-4">
                <a:solidFill>
                  <a:srgbClr val="FF0000"/>
                </a:solidFill>
                <a:latin typeface="Malgun Gothic"/>
                <a:ea typeface="DejaVu Sans"/>
              </a:rPr>
              <a:t>바랍니다.</a:t>
            </a:r>
            <a:endParaRPr lang="en-US" sz="1200" b="0" strike="noStrike" spc="-1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US" sz="1200" b="1" strike="noStrike" spc="-4">
                <a:solidFill>
                  <a:srgbClr val="006FC0"/>
                </a:solidFill>
                <a:latin typeface="Malgun Gothic"/>
                <a:ea typeface="DejaVu Sans"/>
              </a:rPr>
              <a:t>E-</a:t>
            </a:r>
            <a:r>
              <a:rPr lang="en-US" sz="1200" b="1" strike="noStrike" spc="-1">
                <a:solidFill>
                  <a:srgbClr val="006FC0"/>
                </a:solidFill>
                <a:latin typeface="Malgun Gothic"/>
                <a:ea typeface="DejaVu Sans"/>
              </a:rPr>
              <a:t>mail:</a:t>
            </a:r>
            <a:r>
              <a:rPr lang="en-US" sz="1200" b="1" strike="noStrike" spc="-12">
                <a:solidFill>
                  <a:srgbClr val="006FC0"/>
                </a:solidFill>
                <a:latin typeface="Malgun Gothic"/>
                <a:ea typeface="DejaVu Sans"/>
              </a:rPr>
              <a:t> </a:t>
            </a:r>
            <a:r>
              <a:rPr lang="en-US" sz="1200" b="1" u="sng" strike="noStrike" spc="-4">
                <a:solidFill>
                  <a:srgbClr val="0000FF"/>
                </a:solidFill>
                <a:uFillTx/>
                <a:latin typeface="Malgun Gothic"/>
                <a:ea typeface="DejaVu Sans"/>
                <a:hlinkClick r:id="rId2"/>
              </a:rPr>
              <a:t>sales@daincube.com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923320" y="45000"/>
            <a:ext cx="141840" cy="2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US" sz="1600" b="1" strike="noStrike" spc="-1">
                <a:solidFill>
                  <a:srgbClr val="888888"/>
                </a:solidFill>
                <a:latin typeface="Malgun Gothic"/>
                <a:ea typeface="DejaVu Sans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58120" y="196200"/>
            <a:ext cx="855684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469800" indent="-4561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Malgun Gothic"/>
                <a:ea typeface="DejaVu Sans"/>
              </a:rPr>
              <a:t>라즈베리파이 초기설정</a:t>
            </a:r>
            <a:endParaRPr lang="en-US" sz="3200" b="0" strike="noStrike" spc="-1">
              <a:latin typeface="Arial"/>
            </a:endParaRPr>
          </a:p>
          <a:p>
            <a:pPr marL="462240" indent="-448560">
              <a:lnSpc>
                <a:spcPct val="100000"/>
              </a:lnSpc>
              <a:spcBef>
                <a:spcPts val="2220"/>
              </a:spcBef>
              <a:buClr>
                <a:srgbClr val="FF0000"/>
              </a:buClr>
              <a:buFont typeface="Wingdings" charset="2"/>
              <a:buChar char=""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57200" y="1267920"/>
            <a:ext cx="822204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1417"/>
              </a:spcBef>
            </a:pPr>
            <a:r>
              <a:rPr lang="en-US" sz="1800" b="0" strike="noStrike" spc="-18">
                <a:solidFill>
                  <a:srgbClr val="000000"/>
                </a:solidFill>
                <a:latin typeface="Malgun Gothic"/>
                <a:ea typeface="DejaVu Sans"/>
              </a:rPr>
              <a:t>초기에 마우스와 키보드의 반응속도가 느림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17"/>
              </a:spcBef>
            </a:pPr>
            <a:r>
              <a:rPr lang="en-US" sz="1800" b="0" strike="noStrike" spc="-18">
                <a:solidFill>
                  <a:srgbClr val="000000"/>
                </a:solidFill>
                <a:latin typeface="Malgun Gothic"/>
                <a:ea typeface="DejaVu Sans"/>
              </a:rPr>
              <a:t>터미널에서 sudo nano /boot/cmdline.txt를 입력하여 boot/cmdline.txt 에디터를 연다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17"/>
              </a:spcBef>
            </a:pPr>
            <a:r>
              <a:rPr lang="en-US" sz="1800" b="0" i="1" strike="noStrike" spc="-18">
                <a:solidFill>
                  <a:srgbClr val="000000"/>
                </a:solidFill>
                <a:latin typeface="Malgun Gothic"/>
                <a:ea typeface="DejaVu Sans"/>
              </a:rPr>
              <a:t>에디터가 나오면 첫번째 줄 맨뒤로 이동하여 usbhid.mousepoll=0 입력 후 저장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0" i="1" strike="noStrike" spc="-18">
                <a:solidFill>
                  <a:srgbClr val="000000"/>
                </a:solidFill>
                <a:latin typeface="Malgun Gothic"/>
                <a:ea typeface="DejaVu Sans"/>
              </a:rPr>
              <a:t>sudo reboot를 입력하여 재부팅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17"/>
              </a:spcBef>
            </a:pPr>
            <a:r>
              <a:rPr lang="en-US" sz="1800" b="0" i="1" strike="noStrike" spc="-18">
                <a:solidFill>
                  <a:srgbClr val="000000"/>
                </a:solidFill>
                <a:latin typeface="Malgun Gothic"/>
                <a:ea typeface="DejaVu Sans"/>
              </a:rPr>
              <a:t>국가를 한국으로 선택하였기 때문에 글자가 깨지는현상 이것을 한글화 함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17"/>
              </a:spcBef>
            </a:pPr>
            <a:r>
              <a:rPr lang="en-US" sz="1800" b="0" i="1" strike="noStrike" spc="-18">
                <a:solidFill>
                  <a:srgbClr val="000000"/>
                </a:solidFill>
                <a:latin typeface="Malgun Gothic"/>
                <a:ea typeface="DejaVu Sans"/>
              </a:rPr>
              <a:t>터미널을 열고 sudo apt install fonts-unfonts-core을 입력 (폰트설치)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17"/>
              </a:spcBef>
            </a:pPr>
            <a:r>
              <a:rPr lang="en-US" sz="1800" b="0" i="1" strike="noStrike" spc="-18">
                <a:solidFill>
                  <a:srgbClr val="000000"/>
                </a:solidFill>
                <a:latin typeface="Malgun Gothic"/>
                <a:ea typeface="DejaVu Sans"/>
              </a:rPr>
              <a:t>sudo apt-get install ibus ibus-hangul 입력(입력기 설치)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0" i="1" strike="noStrike" spc="-18">
                <a:solidFill>
                  <a:srgbClr val="000000"/>
                </a:solidFill>
                <a:latin typeface="Malgun Gothic"/>
                <a:ea typeface="DejaVu Sans"/>
              </a:rPr>
              <a:t>좌측상단 베리메뉴-&gt;기본설치-&gt;ibus입력기 설정을 hangul 로 설정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142200" y="6149520"/>
            <a:ext cx="5938560" cy="6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5920" rIns="0" bIns="0"/>
          <a:lstStyle/>
          <a:p>
            <a:pPr marL="12600">
              <a:lnSpc>
                <a:spcPct val="100000"/>
              </a:lnSpc>
              <a:spcBef>
                <a:spcPts val="204"/>
              </a:spcBef>
            </a:pP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당사 제어기는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1회에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한정하여 기술지원을 </a:t>
            </a:r>
            <a:r>
              <a:rPr lang="en-US" sz="1200" b="1" strike="noStrike" spc="-4">
                <a:solidFill>
                  <a:srgbClr val="FF0000"/>
                </a:solidFill>
                <a:latin typeface="Malgun Gothic"/>
                <a:ea typeface="DejaVu Sans"/>
              </a:rPr>
              <a:t>제공합니다.</a:t>
            </a:r>
            <a:endParaRPr lang="en-US" sz="1200" b="0" strike="noStrike" spc="-1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연결 및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구동에 관련된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사항은 하기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메일로 문의하시어 기술지원을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받으시기 </a:t>
            </a:r>
            <a:r>
              <a:rPr lang="en-US" sz="1200" b="1" strike="noStrike" spc="-4">
                <a:solidFill>
                  <a:srgbClr val="FF0000"/>
                </a:solidFill>
                <a:latin typeface="Malgun Gothic"/>
                <a:ea typeface="DejaVu Sans"/>
              </a:rPr>
              <a:t>바랍니다.</a:t>
            </a:r>
            <a:endParaRPr lang="en-US" sz="1200" b="0" strike="noStrike" spc="-1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US" sz="1200" b="1" strike="noStrike" spc="-4">
                <a:solidFill>
                  <a:srgbClr val="006FC0"/>
                </a:solidFill>
                <a:latin typeface="Malgun Gothic"/>
                <a:ea typeface="DejaVu Sans"/>
              </a:rPr>
              <a:t>E-</a:t>
            </a:r>
            <a:r>
              <a:rPr lang="en-US" sz="1200" b="1" strike="noStrike" spc="-1">
                <a:solidFill>
                  <a:srgbClr val="006FC0"/>
                </a:solidFill>
                <a:latin typeface="Malgun Gothic"/>
                <a:ea typeface="DejaVu Sans"/>
              </a:rPr>
              <a:t>mail:</a:t>
            </a:r>
            <a:r>
              <a:rPr lang="en-US" sz="1200" b="1" strike="noStrike" spc="-12">
                <a:solidFill>
                  <a:srgbClr val="006FC0"/>
                </a:solidFill>
                <a:latin typeface="Malgun Gothic"/>
                <a:ea typeface="DejaVu Sans"/>
              </a:rPr>
              <a:t> </a:t>
            </a:r>
            <a:r>
              <a:rPr lang="en-US" sz="1200" b="1" u="sng" strike="noStrike" spc="-4">
                <a:solidFill>
                  <a:srgbClr val="0000FF"/>
                </a:solidFill>
                <a:uFillTx/>
                <a:latin typeface="Malgun Gothic"/>
                <a:ea typeface="DejaVu Sans"/>
                <a:hlinkClick r:id="rId2"/>
              </a:rPr>
              <a:t>sales@daincube.com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923320" y="45000"/>
            <a:ext cx="141840" cy="2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US" sz="1600" b="1" strike="noStrike" spc="-1">
                <a:solidFill>
                  <a:srgbClr val="888888"/>
                </a:solidFill>
                <a:latin typeface="Malgun Gothic"/>
                <a:ea typeface="DejaVu Sans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58120" y="196200"/>
            <a:ext cx="855684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469800" indent="-4561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 err="1">
                <a:solidFill>
                  <a:srgbClr val="000000"/>
                </a:solidFill>
                <a:latin typeface="Malgun Gothic"/>
                <a:ea typeface="DejaVu Sans"/>
              </a:rPr>
              <a:t>개발환경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40080" y="3188160"/>
            <a:ext cx="8004960" cy="13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DejaVu Sans"/>
              </a:rPr>
              <a:t>터미널에서 sudo apt update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DejaVu Sans"/>
              </a:rPr>
              <a:t>sudo apt install code를 입력하여 vscode를 설치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DejaVu Sans"/>
              </a:rPr>
              <a:t>좌측상단 베리메뉴 → 개발 → vscode 실행가능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42200" y="6149520"/>
            <a:ext cx="5938560" cy="6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5920" rIns="0" bIns="0"/>
          <a:lstStyle/>
          <a:p>
            <a:pPr marL="12600">
              <a:lnSpc>
                <a:spcPct val="100000"/>
              </a:lnSpc>
              <a:spcBef>
                <a:spcPts val="204"/>
              </a:spcBef>
            </a:pP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당사 제어기는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1회에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한정하여 기술지원을 </a:t>
            </a:r>
            <a:r>
              <a:rPr lang="en-US" sz="1200" b="1" strike="noStrike" spc="-4">
                <a:solidFill>
                  <a:srgbClr val="FF0000"/>
                </a:solidFill>
                <a:latin typeface="Malgun Gothic"/>
                <a:ea typeface="DejaVu Sans"/>
              </a:rPr>
              <a:t>제공합니다.</a:t>
            </a:r>
            <a:endParaRPr lang="en-US" sz="1200" b="0" strike="noStrike" spc="-1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연결 및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구동에 관련된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사항은 하기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메일로 문의하시어 기술지원을</a:t>
            </a:r>
            <a:r>
              <a:rPr lang="en-US" sz="1200" b="1" strike="noStrike" spc="4">
                <a:solidFill>
                  <a:srgbClr val="FF0000"/>
                </a:solidFill>
                <a:latin typeface="Malgun Gothic"/>
                <a:ea typeface="DejaVu Sans"/>
              </a:rPr>
              <a:t> </a:t>
            </a:r>
            <a:r>
              <a:rPr lang="en-US" sz="1200" b="1" strike="noStrike" spc="-1">
                <a:solidFill>
                  <a:srgbClr val="FF0000"/>
                </a:solidFill>
                <a:latin typeface="Malgun Gothic"/>
                <a:ea typeface="DejaVu Sans"/>
              </a:rPr>
              <a:t>받으시기 </a:t>
            </a:r>
            <a:r>
              <a:rPr lang="en-US" sz="1200" b="1" strike="noStrike" spc="-4">
                <a:solidFill>
                  <a:srgbClr val="FF0000"/>
                </a:solidFill>
                <a:latin typeface="Malgun Gothic"/>
                <a:ea typeface="DejaVu Sans"/>
              </a:rPr>
              <a:t>바랍니다.</a:t>
            </a:r>
            <a:endParaRPr lang="en-US" sz="1200" b="0" strike="noStrike" spc="-1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US" sz="1200" b="1" strike="noStrike" spc="-4">
                <a:solidFill>
                  <a:srgbClr val="006FC0"/>
                </a:solidFill>
                <a:latin typeface="Malgun Gothic"/>
                <a:ea typeface="DejaVu Sans"/>
              </a:rPr>
              <a:t>E-</a:t>
            </a:r>
            <a:r>
              <a:rPr lang="en-US" sz="1200" b="1" strike="noStrike" spc="-1">
                <a:solidFill>
                  <a:srgbClr val="006FC0"/>
                </a:solidFill>
                <a:latin typeface="Malgun Gothic"/>
                <a:ea typeface="DejaVu Sans"/>
              </a:rPr>
              <a:t>mail:</a:t>
            </a:r>
            <a:r>
              <a:rPr lang="en-US" sz="1200" b="1" strike="noStrike" spc="-12">
                <a:solidFill>
                  <a:srgbClr val="006FC0"/>
                </a:solidFill>
                <a:latin typeface="Malgun Gothic"/>
                <a:ea typeface="DejaVu Sans"/>
              </a:rPr>
              <a:t> </a:t>
            </a:r>
            <a:r>
              <a:rPr lang="en-US" sz="1200" b="1" u="sng" strike="noStrike" spc="-4">
                <a:solidFill>
                  <a:srgbClr val="0000FF"/>
                </a:solidFill>
                <a:uFillTx/>
                <a:latin typeface="Malgun Gothic"/>
                <a:ea typeface="DejaVu Sans"/>
                <a:hlinkClick r:id="rId2"/>
              </a:rPr>
              <a:t>sales@daincube.com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4F6CF4-56CF-E3A7-6A05-B2171DFB78B5}"/>
              </a:ext>
            </a:extLst>
          </p:cNvPr>
          <p:cNvSpPr txBox="1"/>
          <p:nvPr/>
        </p:nvSpPr>
        <p:spPr>
          <a:xfrm>
            <a:off x="4162349" y="1641424"/>
            <a:ext cx="5171606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터미널창에 </a:t>
            </a:r>
            <a:r>
              <a:rPr lang="en-US" altLang="ko-KR" sz="1600" b="1" dirty="0" err="1"/>
              <a:t>sudo</a:t>
            </a:r>
            <a:r>
              <a:rPr lang="en-US" altLang="ko-KR" sz="1600" b="1" dirty="0"/>
              <a:t> nano /</a:t>
            </a:r>
            <a:r>
              <a:rPr lang="en-US" altLang="ko-KR" sz="1600" b="1" dirty="0" err="1"/>
              <a:t>etc</a:t>
            </a:r>
            <a:r>
              <a:rPr lang="en-US" altLang="ko-KR" sz="1600" b="1" dirty="0"/>
              <a:t>/</a:t>
            </a:r>
            <a:r>
              <a:rPr lang="en-US" altLang="ko-KR" sz="1600" b="1" dirty="0" err="1"/>
              <a:t>dhcpcd.conf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입력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/>
              <a:t>dhcpcd.conf</a:t>
            </a:r>
            <a:r>
              <a:rPr lang="en-US" altLang="ko-KR" sz="1600" dirty="0"/>
              <a:t> </a:t>
            </a:r>
            <a:r>
              <a:rPr lang="ko-KR" altLang="en-US" sz="1600" dirty="0"/>
              <a:t>파일 들어가서 다음 내용 추가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저장 및 파일 나오기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터미널창에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init.d</a:t>
            </a:r>
            <a:r>
              <a:rPr lang="en-US" altLang="ko-KR" sz="1600" dirty="0"/>
              <a:t>/networking restart </a:t>
            </a:r>
            <a:r>
              <a:rPr lang="ko-KR" altLang="en-US" sz="1600" b="1" dirty="0"/>
              <a:t>입력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터미널창에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reboot </a:t>
            </a:r>
            <a:r>
              <a:rPr lang="ko-KR" altLang="en-US" sz="1600" b="1" dirty="0"/>
              <a:t>입력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A03AD-5937-CA68-01F1-7B726C511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64" y="1641424"/>
            <a:ext cx="3972533" cy="269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01882AE-50B3-D7AE-F5E0-271C4EE82292}"/>
              </a:ext>
            </a:extLst>
          </p:cNvPr>
          <p:cNvSpPr/>
          <p:nvPr/>
        </p:nvSpPr>
        <p:spPr>
          <a:xfrm>
            <a:off x="43512" y="3576269"/>
            <a:ext cx="1697506" cy="432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3AB30903-97EA-6D0A-38E8-54932CBF0D11}"/>
              </a:ext>
            </a:extLst>
          </p:cNvPr>
          <p:cNvSpPr/>
          <p:nvPr/>
        </p:nvSpPr>
        <p:spPr>
          <a:xfrm>
            <a:off x="258120" y="196200"/>
            <a:ext cx="855684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469800" indent="-4561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z="3200" b="1" strike="noStrike" spc="-1" dirty="0" err="1">
                <a:solidFill>
                  <a:srgbClr val="000000"/>
                </a:solidFill>
                <a:latin typeface="Malgun Gothic"/>
                <a:ea typeface="DejaVu Sans"/>
              </a:rPr>
              <a:t>라즈베리파이의</a:t>
            </a:r>
            <a:r>
              <a:rPr lang="ko-KR" altLang="en-US" sz="3200" b="1" strike="noStrike" spc="-1" dirty="0">
                <a:solidFill>
                  <a:srgbClr val="000000"/>
                </a:solidFill>
                <a:latin typeface="Malgun Gothic"/>
                <a:ea typeface="DejaVu Sans"/>
              </a:rPr>
              <a:t> 고정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Malgun Gothic"/>
                <a:ea typeface="DejaVu Sans"/>
              </a:rPr>
              <a:t>IP </a:t>
            </a:r>
            <a:r>
              <a:rPr lang="ko-KR" altLang="en-US" sz="3200" b="1" strike="noStrike" spc="-1" dirty="0">
                <a:solidFill>
                  <a:srgbClr val="000000"/>
                </a:solidFill>
                <a:latin typeface="Malgun Gothic"/>
                <a:ea typeface="DejaVu Sans"/>
              </a:rPr>
              <a:t>설정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D80F3EEB-4481-FAC0-B77C-34213654DB6F}"/>
              </a:ext>
            </a:extLst>
          </p:cNvPr>
          <p:cNvSpPr/>
          <p:nvPr/>
        </p:nvSpPr>
        <p:spPr>
          <a:xfrm>
            <a:off x="258120" y="196200"/>
            <a:ext cx="855684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469800" indent="-4561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Malgun Gothic"/>
                <a:ea typeface="DejaVu Sans"/>
              </a:rPr>
              <a:t>터미널에서 실행되는 프로토콜 테스트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A5E1B2-0832-7500-EE3F-9BB948CBE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131" y="1736638"/>
            <a:ext cx="1778091" cy="33847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5DC018-0C95-CF1E-8311-5EE18437D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20" y="1890256"/>
            <a:ext cx="6166714" cy="29447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B3DFF5-9DE9-FC0E-7217-510C04D9DB57}"/>
              </a:ext>
            </a:extLst>
          </p:cNvPr>
          <p:cNvSpPr txBox="1"/>
          <p:nvPr/>
        </p:nvSpPr>
        <p:spPr>
          <a:xfrm>
            <a:off x="6847027" y="5391303"/>
            <a:ext cx="1492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소스파일 및 헤더파일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D80F3EEB-4481-FAC0-B77C-34213654DB6F}"/>
              </a:ext>
            </a:extLst>
          </p:cNvPr>
          <p:cNvSpPr/>
          <p:nvPr/>
        </p:nvSpPr>
        <p:spPr>
          <a:xfrm>
            <a:off x="258120" y="196200"/>
            <a:ext cx="855684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469800" indent="-4561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Malgun Gothic"/>
                <a:ea typeface="DejaVu Sans"/>
              </a:rPr>
              <a:t>터미널에서 실행되는 프로토콜 테스트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90707-3EDB-95A8-58F5-03418D25C6D6}"/>
              </a:ext>
            </a:extLst>
          </p:cNvPr>
          <p:cNvSpPr txBox="1"/>
          <p:nvPr/>
        </p:nvSpPr>
        <p:spPr>
          <a:xfrm>
            <a:off x="3657600" y="587410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시작화면</a:t>
            </a:r>
            <a:endParaRPr lang="en-US" altLang="ko-KR" dirty="0"/>
          </a:p>
        </p:txBody>
      </p:sp>
      <p:pic>
        <p:nvPicPr>
          <p:cNvPr id="7" name="내용 개체 틀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A741ECAC-58C9-45EB-38D8-4D4B43FBA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02" y="1846263"/>
            <a:ext cx="590359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5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D80F3EEB-4481-FAC0-B77C-34213654DB6F}"/>
              </a:ext>
            </a:extLst>
          </p:cNvPr>
          <p:cNvSpPr/>
          <p:nvPr/>
        </p:nvSpPr>
        <p:spPr>
          <a:xfrm>
            <a:off x="258120" y="196200"/>
            <a:ext cx="855684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469800" indent="-4561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Malgun Gothic"/>
                <a:ea typeface="DejaVu Sans"/>
              </a:rPr>
              <a:t>터미널에서 실행되는 프로토콜 테스트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내용 개체 틀 3" descr="스크린샷, 텍스트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02BDD1F5-1C86-7AAC-AA36-34D16B113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81" y="1846263"/>
            <a:ext cx="5864239" cy="4022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1782EC-FE88-BCDB-F0A8-807162458D63}"/>
              </a:ext>
            </a:extLst>
          </p:cNvPr>
          <p:cNvSpPr txBox="1"/>
          <p:nvPr/>
        </p:nvSpPr>
        <p:spPr>
          <a:xfrm>
            <a:off x="3657600" y="587410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</a:t>
            </a:r>
            <a:r>
              <a:rPr lang="ko-KR" altLang="en-US" dirty="0"/>
              <a:t> </a:t>
            </a:r>
            <a:r>
              <a:rPr lang="ko-KR" altLang="en-US" dirty="0" err="1"/>
              <a:t>입력창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386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464</Words>
  <Application>Microsoft Office PowerPoint</Application>
  <PresentationFormat>화면 슬라이드 쇼(4:3)</PresentationFormat>
  <Paragraphs>76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맑은 고딕</vt:lpstr>
      <vt:lpstr>Arial</vt:lpstr>
      <vt:lpstr>Symbol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김두성</dc:creator>
  <dc:description/>
  <cp:lastModifiedBy>성우진</cp:lastModifiedBy>
  <cp:revision>5</cp:revision>
  <dcterms:created xsi:type="dcterms:W3CDTF">2023-07-26T06:23:53Z</dcterms:created>
  <dcterms:modified xsi:type="dcterms:W3CDTF">2023-07-27T06:04:17Z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2019-04-05T00:00:00Z</vt:filetime>
  </property>
  <property fmtid="{D5CDD505-2E9C-101B-9397-08002B2CF9AE}" pid="4" name="Creator">
    <vt:lpwstr>Microsoft® PowerPoint® 2010</vt:lpwstr>
  </property>
  <property fmtid="{D5CDD505-2E9C-101B-9397-08002B2CF9AE}" pid="5" name="HyperlinksChanged">
    <vt:bool>false</vt:bool>
  </property>
  <property fmtid="{D5CDD505-2E9C-101B-9397-08002B2CF9AE}" pid="6" name="LastSaved">
    <vt:filetime>2023-07-26T00:00:00Z</vt:filetime>
  </property>
  <property fmtid="{D5CDD505-2E9C-101B-9397-08002B2CF9AE}" pid="7" name="LinksUpToDate">
    <vt:bool>false</vt:bool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</Properties>
</file>