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Gill Sans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jk3RDVeNzn2L+C27dE3Aml8Kuq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illSans-regular.fntdata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font" Target="fonts/Gill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showMasterSp="0" type="title">
  <p:cSld name="TITLE">
    <p:bg>
      <p:bgPr>
        <a:solidFill>
          <a:schemeClr val="accen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 title="scalloped circle"/>
          <p:cNvSpPr/>
          <p:nvPr/>
        </p:nvSpPr>
        <p:spPr>
          <a:xfrm>
            <a:off x="3557016" y="630936"/>
            <a:ext cx="5235575" cy="5229225"/>
          </a:xfrm>
          <a:custGeom>
            <a:rect b="b" l="l" r="r" t="t"/>
            <a:pathLst>
              <a:path extrusionOk="0" h="3294" w="3298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5" name="Google Shape;15;p8"/>
          <p:cNvSpPr txBox="1"/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Impact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" type="subTitle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b="1" i="0" sz="2000" cap="none">
                <a:solidFill>
                  <a:schemeClr val="dk2"/>
                </a:solidFill>
              </a:defRPr>
            </a:lvl1pPr>
            <a:lvl2pPr lvl="1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8"/>
          <p:cNvSpPr txBox="1"/>
          <p:nvPr>
            <p:ph idx="10" type="dt"/>
          </p:nvPr>
        </p:nvSpPr>
        <p:spPr>
          <a:xfrm>
            <a:off x="1078523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5E0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1" type="ftr"/>
          </p:nvPr>
        </p:nvSpPr>
        <p:spPr>
          <a:xfrm>
            <a:off x="4180332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5E0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9067218" y="6375679"/>
            <a:ext cx="2329723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8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 rot="5400000">
            <a:off x="4544044" y="-1006365"/>
            <a:ext cx="3593591" cy="10178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 rot="5400000">
            <a:off x="8012185" y="2436522"/>
            <a:ext cx="5600404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 rot="5400000">
            <a:off x="2653390" y="-1013705"/>
            <a:ext cx="5600405" cy="8392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showMasterSp="0" type="secHead">
  <p:cSld name="SECTION_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0"/>
              <a:buFont typeface="Impact"/>
              <a:buNone/>
              <a:defRPr sz="8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3242930" y="5159781"/>
            <a:ext cx="7017488" cy="951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b="1" i="0"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3236546" y="6375679"/>
            <a:ext cx="1493947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9942434" y="6375679"/>
            <a:ext cx="1487566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3" name="Google Shape;33;p10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34" name="Google Shape;34;p10" title="left scallop shape"/>
            <p:cNvSpPr/>
            <p:nvPr/>
          </p:nvSpPr>
          <p:spPr>
            <a:xfrm>
              <a:off x="0" y="0"/>
              <a:ext cx="2814638" cy="6858000"/>
            </a:xfrm>
            <a:custGeom>
              <a:rect b="b" l="l" r="r" t="t"/>
              <a:pathLst>
                <a:path extrusionOk="0" h="4320" w="1773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5" name="Google Shape;35;p10" title="left scallop inline"/>
            <p:cNvSpPr/>
            <p:nvPr/>
          </p:nvSpPr>
          <p:spPr>
            <a:xfrm>
              <a:off x="874382" y="0"/>
              <a:ext cx="1646238" cy="6858000"/>
            </a:xfrm>
            <a:custGeom>
              <a:rect b="b" l="l" r="r" t="t"/>
              <a:pathLst>
                <a:path extrusionOk="0" h="4320" w="1037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1252728" y="381000"/>
            <a:ext cx="10172700" cy="1493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1251678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1257300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6633864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6633864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showMasterSp="0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8337884" y="457199"/>
            <a:ext cx="3092115" cy="11966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Gill Sans"/>
              <a:buNone/>
              <a:defRPr b="1" i="0" sz="19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765051" y="920377"/>
            <a:ext cx="6158418" cy="498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6pPr>
            <a:lvl7pPr indent="-355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8pPr>
            <a:lvl9pPr indent="-355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5"/>
          <p:cNvSpPr txBox="1"/>
          <p:nvPr>
            <p:ph idx="2" type="body"/>
          </p:nvPr>
        </p:nvSpPr>
        <p:spPr>
          <a:xfrm>
            <a:off x="8337885" y="1741336"/>
            <a:ext cx="3092115" cy="4164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765051" y="6375679"/>
            <a:ext cx="1233355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2103620" y="6375679"/>
            <a:ext cx="348217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5691014" y="6375679"/>
            <a:ext cx="1232456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15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showMasterSp="0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>
            <p:ph idx="2" type="pic"/>
          </p:nvPr>
        </p:nvSpPr>
        <p:spPr>
          <a:xfrm>
            <a:off x="283464" y="0"/>
            <a:ext cx="7355585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6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3" name="Google Shape;73;p16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8337883" y="457200"/>
            <a:ext cx="3092117" cy="11966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Gill Sans"/>
              <a:buNone/>
              <a:defRPr b="1" i="0" sz="19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8337883" y="1741336"/>
            <a:ext cx="3092117" cy="4164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6"/>
          <p:cNvSpPr txBox="1"/>
          <p:nvPr>
            <p:ph idx="10" type="dt"/>
          </p:nvPr>
        </p:nvSpPr>
        <p:spPr>
          <a:xfrm>
            <a:off x="765950" y="6375679"/>
            <a:ext cx="1232456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2103621" y="6375679"/>
            <a:ext cx="3482178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5687568" y="6375679"/>
            <a:ext cx="123444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ill Sans"/>
              <a:buChar char="–"/>
              <a:defRPr b="0" i="0" sz="18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17500" lvl="6" marL="3200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17500" lvl="7" marL="3657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17500" lvl="8" marL="4114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7" title="Left scallop edge"/>
          <p:cNvSpPr/>
          <p:nvPr/>
        </p:nvSpPr>
        <p:spPr>
          <a:xfrm>
            <a:off x="0" y="0"/>
            <a:ext cx="885825" cy="6858000"/>
          </a:xfrm>
          <a:custGeom>
            <a:rect b="b" l="l" r="r" t="t"/>
            <a:pathLst>
              <a:path extrusionOk="0" h="4320" w="558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" name="Google Shape;12;p7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hyperlink" Target="https://slidingtiles.com/en/categories/game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ctrTitle"/>
          </p:nvPr>
        </p:nvSpPr>
        <p:spPr>
          <a:xfrm>
            <a:off x="1665731" y="2988796"/>
            <a:ext cx="9144000" cy="880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Impact"/>
              <a:buNone/>
            </a:pPr>
            <a:r>
              <a:rPr lang="en-US"/>
              <a:t>PARITY</a:t>
            </a:r>
            <a:endParaRPr/>
          </a:p>
        </p:txBody>
      </p:sp>
      <p:sp>
        <p:nvSpPr>
          <p:cNvPr id="96" name="Google Shape;96;p1"/>
          <p:cNvSpPr txBox="1"/>
          <p:nvPr>
            <p:ph idx="1" type="subTitle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/>
              <a:t>EVEN AND ODD NUMBER</a:t>
            </a:r>
            <a:endParaRPr/>
          </a:p>
        </p:txBody>
      </p:sp>
      <p:sp>
        <p:nvSpPr>
          <p:cNvPr id="102" name="Google Shape;102;p2"/>
          <p:cNvSpPr txBox="1"/>
          <p:nvPr>
            <p:ph idx="1" type="body"/>
          </p:nvPr>
        </p:nvSpPr>
        <p:spPr>
          <a:xfrm>
            <a:off x="1251678" y="1560137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O + O = E</a:t>
            </a:r>
            <a:endParaRPr/>
          </a:p>
          <a:p>
            <a:pPr indent="-228600" lvl="0" marL="228600" rtl="0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O + E = O</a:t>
            </a:r>
            <a:endParaRPr/>
          </a:p>
          <a:p>
            <a:pPr indent="-228600" lvl="0" marL="228600" rtl="0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E + E = E</a:t>
            </a:r>
            <a:endParaRPr/>
          </a:p>
          <a:p>
            <a:pPr indent="0" lvl="0" marL="228600" rtl="0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600"/>
          </a:p>
          <a:p>
            <a:pPr indent="-228600" lvl="0" marL="228600" rtl="0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O×O = O</a:t>
            </a:r>
            <a:endParaRPr/>
          </a:p>
          <a:p>
            <a:pPr indent="-228600" lvl="0" marL="228600" rtl="0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O × E = E</a:t>
            </a:r>
            <a:endParaRPr/>
          </a:p>
          <a:p>
            <a:pPr indent="-228600" lvl="0" marL="228600" rtl="0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E × E = E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/>
              <a:t>LATTICE</a:t>
            </a:r>
            <a:endParaRPr/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1223250" y="5203047"/>
            <a:ext cx="3084722" cy="46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Chessboard</a:t>
            </a:r>
            <a:endParaRPr/>
          </a:p>
        </p:txBody>
      </p:sp>
      <p:pic>
        <p:nvPicPr>
          <p:cNvPr descr="사각형, 직사각형, 체스, 패턴이(가) 표시된 사진&#10;&#10;자동 생성된 설명"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3250" y="1970077"/>
            <a:ext cx="3084723" cy="30847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다채로움, 사각형, 직사각형, 스크린샷이(가) 표시된 사진&#10;&#10;자동 생성된 설명" id="110" name="Google Shape;11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81190" y="1970076"/>
            <a:ext cx="1682194" cy="30847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 txBox="1"/>
          <p:nvPr/>
        </p:nvSpPr>
        <p:spPr>
          <a:xfrm>
            <a:off x="5581190" y="5203047"/>
            <a:ext cx="1682194" cy="46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Tetris</a:t>
            </a:r>
            <a:endParaRPr b="0" i="0" sz="2000" u="none" cap="none" strike="noStrike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도표, 스크린샷이(가) 표시된 사진&#10;&#10;자동 생성된 설명" id="112" name="Google Shape;112;p3"/>
          <p:cNvPicPr preferRelativeResize="0"/>
          <p:nvPr/>
        </p:nvPicPr>
        <p:blipFill rotWithShape="1">
          <a:blip r:embed="rId5">
            <a:alphaModFix/>
          </a:blip>
          <a:srcRect b="0" l="49897" r="0" t="0"/>
          <a:stretch/>
        </p:blipFill>
        <p:spPr>
          <a:xfrm>
            <a:off x="8536601" y="1970076"/>
            <a:ext cx="2759900" cy="308472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/>
        </p:nvSpPr>
        <p:spPr>
          <a:xfrm>
            <a:off x="8536601" y="5203046"/>
            <a:ext cx="2759900" cy="46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Lattice structure</a:t>
            </a:r>
            <a:endParaRPr b="0" i="0" sz="2000" u="none" cap="none" strike="noStrike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/>
              <a:t>PERMUTATION</a:t>
            </a:r>
            <a:endParaRPr/>
          </a:p>
        </p:txBody>
      </p:sp>
      <p:pic>
        <p:nvPicPr>
          <p:cNvPr descr="다채로움, 원, 공이(가) 표시된 사진&#10;&#10;자동 생성된 설명" id="119" name="Google Shape;119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1008" y="1874517"/>
            <a:ext cx="1745008" cy="327189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 txBox="1"/>
          <p:nvPr/>
        </p:nvSpPr>
        <p:spPr>
          <a:xfrm>
            <a:off x="2171008" y="5231798"/>
            <a:ext cx="1745008" cy="503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Permutation</a:t>
            </a:r>
            <a:endParaRPr sz="200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스케치, 그림, 클립아트, 라인 아트이(가) 표시된 사진&#10;&#10;자동 생성된 설명" id="121" name="Google Shape;12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39695" y="1874517"/>
            <a:ext cx="6184625" cy="327303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5"/>
          <p:cNvSpPr txBox="1"/>
          <p:nvPr/>
        </p:nvSpPr>
        <p:spPr>
          <a:xfrm>
            <a:off x="4539695" y="5231798"/>
            <a:ext cx="6184624" cy="503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Transposition Decomposition</a:t>
            </a:r>
            <a:endParaRPr sz="200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/>
              <a:t>15 PUZZLE</a:t>
            </a:r>
            <a:endParaRPr/>
          </a:p>
        </p:txBody>
      </p:sp>
      <p:pic>
        <p:nvPicPr>
          <p:cNvPr descr="사각형, 스크린샷, 직사각형이(가) 표시된 사진&#10;&#10;자동 생성된 설명" id="128" name="Google Shape;128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5458" y="1874517"/>
            <a:ext cx="3143250" cy="3143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사각형, 스크린샷, 직사각형이(가) 표시된 사진&#10;&#10;자동 생성된 설명" id="129" name="Google Shape;12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19411" y="1874517"/>
            <a:ext cx="3143250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6"/>
          <p:cNvSpPr txBox="1"/>
          <p:nvPr/>
        </p:nvSpPr>
        <p:spPr>
          <a:xfrm>
            <a:off x="6829339" y="5102590"/>
            <a:ext cx="3143250" cy="503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15 puzzle ?</a:t>
            </a:r>
            <a:endParaRPr sz="200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2219411" y="5102590"/>
            <a:ext cx="3143250" cy="506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 u="sng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15 Puzzle</a:t>
            </a:r>
            <a:endParaRPr sz="200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en-US"/>
              <a:t>GROUP</a:t>
            </a:r>
            <a:endParaRPr/>
          </a:p>
        </p:txBody>
      </p:sp>
      <p:sp>
        <p:nvSpPr>
          <p:cNvPr id="137" name="Google Shape;137;p4"/>
          <p:cNvSpPr txBox="1"/>
          <p:nvPr>
            <p:ph idx="1" type="body"/>
          </p:nvPr>
        </p:nvSpPr>
        <p:spPr>
          <a:xfrm>
            <a:off x="2380000" y="4724902"/>
            <a:ext cx="2095500" cy="51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Group structure</a:t>
            </a:r>
            <a:endParaRPr/>
          </a:p>
        </p:txBody>
      </p:sp>
      <p:pic>
        <p:nvPicPr>
          <p:cNvPr descr="큐브, 메케니칼 퍼즐, 퍼즐, 루빅 큐브이(가) 표시된 사진&#10;&#10;자동 생성된 설명" id="138" name="Google Shape;13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0000" y="2338387"/>
            <a:ext cx="2095500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"/>
          <p:cNvSpPr txBox="1"/>
          <p:nvPr/>
        </p:nvSpPr>
        <p:spPr>
          <a:xfrm>
            <a:off x="5058187" y="2541465"/>
            <a:ext cx="6123333" cy="177506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배지">
  <a:themeElements>
    <a:clrScheme name="배지">
      <a:dk1>
        <a:srgbClr val="000000"/>
      </a:dk1>
      <a:lt1>
        <a:srgbClr val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2024-05-26T18:10:15Z</dcterms:created>
  <dc:creator>시윤 김</dc:creator>
</cp:coreProperties>
</file>