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72"/>
  </p:notes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50" r:id="rId70"/>
    <p:sldId id="351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2765-BDCF-4C68-BDEE-41431D54A0E1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7BA9-1866-41D0-96CC-0F8691D4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7BA9-1866-41D0-96CC-0F8691D49B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675965" y="4881282"/>
            <a:ext cx="2164976" cy="123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Template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07829" y="4881282"/>
            <a:ext cx="2164976" cy="12371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</a:t>
            </a:r>
            <a:endParaRPr lang="en-IN" b="1" dirty="0"/>
          </a:p>
        </p:txBody>
      </p:sp>
      <p:cxnSp>
        <p:nvCxnSpPr>
          <p:cNvPr id="8" name="Straight Connector 7"/>
          <p:cNvCxnSpPr>
            <a:stCxn id="2" idx="3"/>
            <a:endCxn id="7" idx="1"/>
          </p:cNvCxnSpPr>
          <p:nvPr/>
        </p:nvCxnSpPr>
        <p:spPr>
          <a:xfrm>
            <a:off x="4840941" y="5499847"/>
            <a:ext cx="1366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342" y="549984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Class Binding</a:t>
            </a:r>
            <a:endParaRPr lang="en-IN" sz="1200" dirty="0"/>
          </a:p>
        </p:txBody>
      </p:sp>
      <p:cxnSp>
        <p:nvCxnSpPr>
          <p:cNvPr id="11" name="Elbow Connector 10"/>
          <p:cNvCxnSpPr>
            <a:stCxn id="7" idx="2"/>
            <a:endCxn id="2" idx="2"/>
          </p:cNvCxnSpPr>
          <p:nvPr/>
        </p:nvCxnSpPr>
        <p:spPr>
          <a:xfrm rot="5400000">
            <a:off x="5524385" y="4352480"/>
            <a:ext cx="12700" cy="3531864"/>
          </a:xfrm>
          <a:prstGeom prst="bentConnector3">
            <a:avLst>
              <a:gd name="adj1" fmla="val 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474" y="632147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Data Binding</a:t>
            </a:r>
            <a:endParaRPr lang="en-IN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10 : Event Binding()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Data Binding Vs Event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Event Binding : </a:t>
            </a:r>
            <a:r>
              <a:rPr lang="en-IN" sz="2400" dirty="0" smtClean="0"/>
              <a:t>Example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event as a parameter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Inline Click Event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10.1 Data Binding Vs Event Binding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Binding: Where the data flows from Component class to Component Template. Any changes in class property will get update in template too</a:t>
            </a:r>
          </a:p>
          <a:p>
            <a:r>
              <a:rPr lang="en-IN" dirty="0" smtClean="0"/>
              <a:t>Event Binding: Sometimes we have to bind user interaction like mouse event or Keyboard event then we have to keep data floe from template to class also called Event Binding</a:t>
            </a:r>
          </a:p>
          <a:p>
            <a:r>
              <a:rPr lang="en-IN" dirty="0" smtClean="0"/>
              <a:t>For event bind we need to bind a event function for the component. Like,</a:t>
            </a:r>
          </a:p>
          <a:p>
            <a:pPr lvl="1"/>
            <a:r>
              <a:rPr lang="en-IN" dirty="0" smtClean="0"/>
              <a:t>Click event for button</a:t>
            </a:r>
          </a:p>
          <a:p>
            <a:pPr lvl="1"/>
            <a:r>
              <a:rPr lang="en-IN" dirty="0" err="1" smtClean="0"/>
              <a:t>OnFocus</a:t>
            </a:r>
            <a:r>
              <a:rPr lang="en-IN" dirty="0" smtClean="0"/>
              <a:t> for textbox</a:t>
            </a:r>
          </a:p>
          <a:p>
            <a:pPr lvl="1"/>
            <a:r>
              <a:rPr lang="en-IN" dirty="0" smtClean="0"/>
              <a:t>Mouse over for image</a:t>
            </a:r>
          </a:p>
          <a:p>
            <a:pPr lvl="1"/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98341" y="5378823"/>
            <a:ext cx="1255289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Template</a:t>
            </a:r>
            <a:endParaRPr lang="en-IN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30205" y="5378823"/>
            <a:ext cx="1255289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</a:t>
            </a:r>
            <a:endParaRPr lang="en-IN" sz="1400" b="1" dirty="0"/>
          </a:p>
        </p:txBody>
      </p:sp>
      <p:cxnSp>
        <p:nvCxnSpPr>
          <p:cNvPr id="25" name="Elbow Connector 24"/>
          <p:cNvCxnSpPr>
            <a:stCxn id="17" idx="2"/>
            <a:endCxn id="15" idx="2"/>
          </p:cNvCxnSpPr>
          <p:nvPr/>
        </p:nvCxnSpPr>
        <p:spPr>
          <a:xfrm rot="5400000">
            <a:off x="9291918" y="4365927"/>
            <a:ext cx="12700" cy="3531864"/>
          </a:xfrm>
          <a:prstGeom prst="bentConnector3">
            <a:avLst>
              <a:gd name="adj1" fmla="val 33882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884" y="625146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7" name="Elbow Connector 26"/>
          <p:cNvCxnSpPr>
            <a:stCxn id="15" idx="0"/>
            <a:endCxn id="17" idx="0"/>
          </p:cNvCxnSpPr>
          <p:nvPr/>
        </p:nvCxnSpPr>
        <p:spPr>
          <a:xfrm rot="5400000" flipH="1" flipV="1">
            <a:off x="9291918" y="3612891"/>
            <a:ext cx="12700" cy="3531864"/>
          </a:xfrm>
          <a:prstGeom prst="bentConnector3">
            <a:avLst>
              <a:gd name="adj1" fmla="val 29647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496" y="500230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10.2 Event Binding : Example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90960"/>
            <a:ext cx="5048510" cy="392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90"/>
          <a:stretch/>
        </p:blipFill>
        <p:spPr>
          <a:xfrm>
            <a:off x="7208744" y="3469153"/>
            <a:ext cx="2857500" cy="146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43953" y="3469153"/>
            <a:ext cx="1635256" cy="2030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545540">
            <a:off x="2857662" y="3839378"/>
            <a:ext cx="118333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Event Binding</a:t>
            </a:r>
            <a:endParaRPr lang="en-IN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93249" y="3996789"/>
            <a:ext cx="748245" cy="1237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496503">
            <a:off x="1480074" y="4564840"/>
            <a:ext cx="113524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Data Binding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6376" y="3996789"/>
            <a:ext cx="6158753" cy="56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677242"/>
            <a:ext cx="4917253" cy="1158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2198" y="3469153"/>
            <a:ext cx="4746895" cy="11465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64" y="2719107"/>
            <a:ext cx="4467225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" y="2506185"/>
            <a:ext cx="4937306" cy="376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10.3 Pass event as a parameter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99558" y="3469153"/>
            <a:ext cx="1362023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99558" y="3996789"/>
            <a:ext cx="344320" cy="167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6376" y="3996789"/>
            <a:ext cx="4709245" cy="3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304589"/>
            <a:ext cx="3266039" cy="15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66271" y="3469153"/>
            <a:ext cx="1574626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54079" y="3790782"/>
            <a:ext cx="5716397" cy="17530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649350"/>
            <a:ext cx="26289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2482314"/>
            <a:ext cx="469582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10.4 Inline Click Event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3647" y="3897735"/>
            <a:ext cx="4768103" cy="243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59" y="3996789"/>
            <a:ext cx="511745" cy="986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3272" y="3496209"/>
            <a:ext cx="1223681" cy="1487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11.1 Template Reference Variable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65411" y="2697630"/>
            <a:ext cx="10478292" cy="2467267"/>
          </a:xfrm>
        </p:spPr>
        <p:txBody>
          <a:bodyPr numCol="1">
            <a:noAutofit/>
          </a:bodyPr>
          <a:lstStyle/>
          <a:p>
            <a:r>
              <a:rPr lang="en-IN" sz="2000" dirty="0" smtClean="0"/>
              <a:t>A way to pass a data from template component and pass that </a:t>
            </a:r>
            <a:r>
              <a:rPr lang="en-IN" sz="2000" dirty="0" err="1" smtClean="0"/>
              <a:t>vaue</a:t>
            </a:r>
            <a:r>
              <a:rPr lang="en-IN" sz="2000" dirty="0" smtClean="0"/>
              <a:t> to class through a event handler property.</a:t>
            </a:r>
          </a:p>
          <a:p>
            <a:r>
              <a:rPr lang="en-IN" sz="2000" dirty="0" smtClean="0"/>
              <a:t>In the below example,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dirty="0" smtClean="0"/>
              <a:t>We are passing the value types in the boxed while clicking the button. So we are binding textbox and button using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inputTxt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/>
              <a:t>and passing that to class through a even handler method 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and passing the textbox box value as parameter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4954" y="5493344"/>
            <a:ext cx="10224247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#inputTxt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='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inputTxt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)'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'button`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'Click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865" y="5530062"/>
            <a:ext cx="1271358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27676" y="5816509"/>
            <a:ext cx="1861395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77" y="2668400"/>
            <a:ext cx="2714625" cy="1895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39678"/>
            <a:ext cx="5753100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11.2 Template Reference Variable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1259" y="3616137"/>
            <a:ext cx="1317812" cy="1776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6953" y="3357398"/>
            <a:ext cx="4719918" cy="2587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60" y="3996790"/>
            <a:ext cx="658905" cy="163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5393" y="3346312"/>
            <a:ext cx="1379807" cy="14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1258" y="4051845"/>
            <a:ext cx="6131860" cy="62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25393" y="3537563"/>
            <a:ext cx="1700115" cy="175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6270" y="3616137"/>
            <a:ext cx="7191177" cy="1788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working with model and view, its essential that the data is always in sync otherwise the data might not be in consistent</a:t>
            </a:r>
          </a:p>
          <a:p>
            <a:r>
              <a:rPr lang="en-IN" dirty="0" smtClean="0"/>
              <a:t>We have to import </a:t>
            </a:r>
            <a:r>
              <a:rPr lang="en-IN" dirty="0" err="1" smtClean="0"/>
              <a:t>ngModel</a:t>
            </a:r>
            <a:r>
              <a:rPr lang="en-IN" dirty="0" smtClean="0"/>
              <a:t> in </a:t>
            </a:r>
            <a:r>
              <a:rPr lang="en-IN" dirty="0" err="1" smtClean="0"/>
              <a:t>appmodule.ts</a:t>
            </a:r>
            <a:r>
              <a:rPr lang="en-IN" dirty="0" smtClean="0"/>
              <a:t> from @angular/forms </a:t>
            </a:r>
            <a:r>
              <a:rPr lang="en-IN" dirty="0" err="1" smtClean="0"/>
              <a:t>pkg</a:t>
            </a:r>
            <a:endParaRPr lang="en-IN" dirty="0" smtClean="0"/>
          </a:p>
          <a:p>
            <a:r>
              <a:rPr lang="en-IN" dirty="0" smtClean="0"/>
              <a:t>Angular Directive for two way binding is </a:t>
            </a:r>
            <a:r>
              <a:rPr lang="en-IN" b="1" dirty="0" smtClean="0">
                <a:solidFill>
                  <a:srgbClr val="00B0F0"/>
                </a:solidFill>
              </a:rPr>
              <a:t>[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gModel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IN" b="1" dirty="0" smtClean="0">
                <a:solidFill>
                  <a:srgbClr val="00B0F0"/>
                </a:solidFill>
              </a:rPr>
              <a:t>]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=name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3894" y="5029198"/>
            <a:ext cx="2052918" cy="1013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cxnSp>
        <p:nvCxnSpPr>
          <p:cNvPr id="11" name="Elbow Connector 10"/>
          <p:cNvCxnSpPr>
            <a:endCxn id="9" idx="2"/>
          </p:cNvCxnSpPr>
          <p:nvPr/>
        </p:nvCxnSpPr>
        <p:spPr>
          <a:xfrm rot="5400000">
            <a:off x="5286878" y="4475685"/>
            <a:ext cx="12700" cy="3133050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5986" y="622989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>
            <a:stCxn id="9" idx="0"/>
          </p:cNvCxnSpPr>
          <p:nvPr/>
        </p:nvCxnSpPr>
        <p:spPr>
          <a:xfrm rot="16200000" flipH="1">
            <a:off x="5156890" y="3592661"/>
            <a:ext cx="259976" cy="3133050"/>
          </a:xfrm>
          <a:prstGeom prst="bentConnector3">
            <a:avLst>
              <a:gd name="adj1" fmla="val -87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5197" y="455002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5067" y="5166309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8717" y="5546111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2655" y="5035548"/>
            <a:ext cx="2052918" cy="1013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Public Username</a:t>
            </a:r>
            <a:br>
              <a:rPr lang="en-IN" sz="1400" b="1" dirty="0" smtClean="0"/>
            </a:br>
            <a:r>
              <a:rPr lang="en-IN" sz="1400" b="1" dirty="0" smtClean="0"/>
              <a:t>Public Password</a:t>
            </a:r>
            <a:endParaRPr lang="en-IN" sz="1400" b="1" dirty="0"/>
          </a:p>
        </p:txBody>
      </p:sp>
      <p:cxnSp>
        <p:nvCxnSpPr>
          <p:cNvPr id="28" name="Straight Connector 27"/>
          <p:cNvCxnSpPr>
            <a:stCxn id="9" idx="3"/>
            <a:endCxn id="26" idx="1"/>
          </p:cNvCxnSpPr>
          <p:nvPr/>
        </p:nvCxnSpPr>
        <p:spPr>
          <a:xfrm>
            <a:off x="4746812" y="5535704"/>
            <a:ext cx="1205843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1109" y="532063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Two Way</a:t>
            </a:r>
          </a:p>
          <a:p>
            <a:pPr algn="ctr"/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2926" y="4001940"/>
            <a:ext cx="547156" cy="7667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159766" y="4092693"/>
            <a:ext cx="2276447" cy="2094941"/>
          </a:xfrm>
          <a:prstGeom prst="bentConnector3">
            <a:avLst>
              <a:gd name="adj1" fmla="val 411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4636"/>
            <a:ext cx="4114800" cy="2847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29" y="2521884"/>
            <a:ext cx="2714625" cy="1733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63" y="4365407"/>
            <a:ext cx="4566677" cy="22662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5002" y="4413956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38082" y="3348318"/>
            <a:ext cx="1304365" cy="15867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788460" y="3845859"/>
            <a:ext cx="349622" cy="10892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88460" y="3845859"/>
            <a:ext cx="4356846" cy="1210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68388" y="3348318"/>
            <a:ext cx="3576918" cy="282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 : Structural Directives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09794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Structural Directives are directives that let us add or remove HTML elements from the DOM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Common Built-In Structural Directives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ngIf</a:t>
            </a:r>
            <a:r>
              <a:rPr lang="en-IN" sz="2200" dirty="0" smtClean="0">
                <a:solidFill>
                  <a:srgbClr val="00B0F0"/>
                </a:solidFill>
              </a:rPr>
              <a:t> – Conditionally Render HTML 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ngSwitch</a:t>
            </a:r>
            <a:r>
              <a:rPr lang="en-IN" sz="2200" dirty="0">
                <a:solidFill>
                  <a:srgbClr val="00B0F0"/>
                </a:solidFill>
              </a:rPr>
              <a:t> - Conditionally Render HTML </a:t>
            </a:r>
            <a:r>
              <a:rPr lang="en-IN" sz="2200" dirty="0" smtClean="0">
                <a:solidFill>
                  <a:srgbClr val="00B0F0"/>
                </a:solidFill>
              </a:rPr>
              <a:t>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ngFor</a:t>
            </a:r>
            <a:r>
              <a:rPr lang="en-IN" sz="2200" dirty="0" smtClean="0">
                <a:solidFill>
                  <a:srgbClr val="00B0F0"/>
                </a:solidFill>
              </a:rPr>
              <a:t> – Render HTML elements in List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13.1 : ng-If (*</a:t>
            </a:r>
            <a:r>
              <a:rPr lang="en-IN" b="1" dirty="0" err="1" smtClean="0"/>
              <a:t>ngIf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86318"/>
            <a:ext cx="382905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20" y="2586318"/>
            <a:ext cx="5172075" cy="3114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79376" y="3496235"/>
            <a:ext cx="2635624" cy="699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195482"/>
            <a:ext cx="1909482" cy="215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01153" y="3496235"/>
            <a:ext cx="578223" cy="1331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75965" y="3648635"/>
            <a:ext cx="5042647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24635" y="3648635"/>
            <a:ext cx="551330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7812" y="5916706"/>
            <a:ext cx="797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Even though the </a:t>
            </a:r>
            <a:r>
              <a:rPr lang="en-IN" sz="1400" b="1" dirty="0" smtClean="0"/>
              <a:t>show</a:t>
            </a:r>
            <a:r>
              <a:rPr lang="en-IN" sz="1400" dirty="0" smtClean="0"/>
              <a:t> h2 is not visible in output but still its in DOM. This is entirely different from CSS Display property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53272"/>
            <a:ext cx="5324475" cy="3514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13.2 : ng-If 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9376" y="3496235"/>
            <a:ext cx="107577" cy="20842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16" y="3280522"/>
            <a:ext cx="3105150" cy="1685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281082" y="3496235"/>
            <a:ext cx="536109" cy="20842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496235"/>
            <a:ext cx="536109" cy="4168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4222376"/>
            <a:ext cx="4343400" cy="3160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2762"/>
            <a:ext cx="5962650" cy="41814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13.3 : ng-If ; then;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4988" y="3280522"/>
            <a:ext cx="4388" cy="29051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74988" y="3280522"/>
            <a:ext cx="636401" cy="2905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280522"/>
            <a:ext cx="430307" cy="430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3711388"/>
            <a:ext cx="4561527" cy="823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09" y="3173786"/>
            <a:ext cx="3000375" cy="1666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4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03" y="2910168"/>
            <a:ext cx="3162300" cy="1790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95562"/>
            <a:ext cx="6724650" cy="3495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13.4 : ng-switch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8871" y="3590365"/>
            <a:ext cx="478912" cy="19229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97783" y="3805518"/>
            <a:ext cx="1061523" cy="1707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9306" y="3805518"/>
            <a:ext cx="4499210" cy="3630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48778"/>
            <a:ext cx="4400550" cy="28765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13.5 : ng-for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29" y="2447084"/>
            <a:ext cx="2971800" cy="2447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2339788" y="3523129"/>
            <a:ext cx="1801906" cy="15464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39788" y="3751729"/>
            <a:ext cx="309283" cy="13178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49071" y="3751729"/>
            <a:ext cx="3899647" cy="268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 : Component Interaction </a:t>
            </a:r>
            <a:br>
              <a:rPr lang="en-IN" b="1" dirty="0" smtClean="0"/>
            </a:br>
            <a:r>
              <a:rPr lang="en-IN" sz="2400" dirty="0" smtClean="0"/>
              <a:t>@</a:t>
            </a:r>
            <a:r>
              <a:rPr lang="en-IN" sz="2400" dirty="0"/>
              <a:t>input</a:t>
            </a:r>
            <a:r>
              <a:rPr lang="en-IN" sz="2400" dirty="0" smtClean="0"/>
              <a:t>(), @output()</a:t>
            </a:r>
            <a:endParaRPr lang="en-IN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39900"/>
          </a:xfrm>
        </p:spPr>
        <p:txBody>
          <a:bodyPr/>
          <a:lstStyle/>
          <a:p>
            <a:r>
              <a:rPr lang="en-IN" dirty="0" smtClean="0"/>
              <a:t>So far we have a parent </a:t>
            </a:r>
            <a:r>
              <a:rPr lang="en-IN" dirty="0" err="1" smtClean="0"/>
              <a:t>AppComponent</a:t>
            </a:r>
            <a:r>
              <a:rPr lang="en-IN" dirty="0" smtClean="0"/>
              <a:t> and child </a:t>
            </a:r>
            <a:r>
              <a:rPr lang="en-IN" dirty="0" err="1" smtClean="0"/>
              <a:t>TestComponent</a:t>
            </a:r>
            <a:endParaRPr lang="en-IN" dirty="0" smtClean="0"/>
          </a:p>
          <a:p>
            <a:r>
              <a:rPr lang="en-IN" dirty="0" smtClean="0"/>
              <a:t>In real time we will be in a situation to share data between two components</a:t>
            </a:r>
          </a:p>
          <a:p>
            <a:r>
              <a:rPr lang="en-IN" dirty="0" smtClean="0"/>
              <a:t>For this purpose we will use a tag @input(), @output()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1954" y="49708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Parent 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643532" y="4964510"/>
            <a:ext cx="2192066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Child 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3372426" y="39774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0048" y="5984184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@output()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3372426" y="32049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5436" y="4452816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Data @input()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7095" y="49835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Success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9169083" y="4977210"/>
            <a:ext cx="2197612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Hello Monicka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8727567" y="39901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9876" y="598418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Success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8727567" y="32176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45264" y="445281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95" y="4802628"/>
            <a:ext cx="2657475" cy="1057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74" y="2353424"/>
            <a:ext cx="4810125" cy="2305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14.1 : Parent to Child Data Binding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0" y="2350770"/>
            <a:ext cx="5181600" cy="36195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89258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779283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26341" y="3697941"/>
            <a:ext cx="1815353" cy="13984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98640" y="3671047"/>
            <a:ext cx="4740995" cy="5609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493626" y="3402106"/>
            <a:ext cx="26892" cy="8567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31650" y="3402106"/>
            <a:ext cx="2261976" cy="19291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14.2 : Child to Parent Data Binding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4012453"/>
          </a:xfrm>
        </p:spPr>
        <p:txBody>
          <a:bodyPr>
            <a:normAutofit/>
          </a:bodyPr>
          <a:lstStyle/>
          <a:p>
            <a:r>
              <a:rPr lang="en-IN" dirty="0" smtClean="0"/>
              <a:t>Parent component to child component data binding is easy, because we are having the child component selector in parent component. In that we can easy pass data.</a:t>
            </a:r>
          </a:p>
          <a:p>
            <a:r>
              <a:rPr lang="en-IN" dirty="0" smtClean="0"/>
              <a:t>But in child component we don’t have parent component tag so we cant do like that</a:t>
            </a:r>
          </a:p>
          <a:p>
            <a:r>
              <a:rPr lang="en-IN" dirty="0" smtClean="0"/>
              <a:t>We have to create a </a:t>
            </a:r>
            <a:r>
              <a:rPr lang="en-IN" dirty="0" err="1" smtClean="0"/>
              <a:t>EventEmitter</a:t>
            </a:r>
            <a:r>
              <a:rPr lang="en-IN" dirty="0" smtClean="0"/>
              <a:t> and emit it to parent component using the decorator @Output. </a:t>
            </a:r>
          </a:p>
          <a:p>
            <a:r>
              <a:rPr lang="en-IN" dirty="0" smtClean="0"/>
              <a:t>Create a event to trigger the Emitter like button click and then have to get the value in parent component like normal event binding</a:t>
            </a:r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 smtClean="0"/>
              <a:t>See example in next slide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8525" cy="3362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717" y="28010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325"/>
            <a:ext cx="5848350" cy="3390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75" y="3390335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364" y="1748397"/>
            <a:ext cx="2962275" cy="1009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13" y="4160357"/>
            <a:ext cx="3305175" cy="13620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9290501" y="2758047"/>
            <a:ext cx="1" cy="140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86621" y="3320702"/>
            <a:ext cx="140775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After Click Event</a:t>
            </a:r>
            <a:endParaRPr lang="en-IN" sz="12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213847" y="1425389"/>
            <a:ext cx="4706471" cy="9816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586753" y="1425389"/>
            <a:ext cx="2407023" cy="108921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2378" y="2138639"/>
            <a:ext cx="955190" cy="2556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51529" y="2758047"/>
            <a:ext cx="309284" cy="24459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877569" y="4999862"/>
            <a:ext cx="139490" cy="129580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017059" y="5204012"/>
            <a:ext cx="1506070" cy="1143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877568" y="4881282"/>
            <a:ext cx="5931796" cy="11858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49385"/>
            <a:ext cx="3567113" cy="4247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77" y="2449385"/>
            <a:ext cx="3529853" cy="39710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635624" y="3012142"/>
            <a:ext cx="2729752" cy="941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17259" y="3240741"/>
            <a:ext cx="1748117" cy="806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17259" y="3442447"/>
            <a:ext cx="1748117" cy="21515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7259" y="3657600"/>
            <a:ext cx="1748117" cy="3361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09682" y="3751729"/>
            <a:ext cx="1855694" cy="56477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17259" y="3993776"/>
            <a:ext cx="1748117" cy="6454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98694" y="4141694"/>
            <a:ext cx="2366682" cy="92784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88659" y="4464424"/>
            <a:ext cx="1976717" cy="10219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88659" y="4639235"/>
            <a:ext cx="1976717" cy="11295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8659" y="4873689"/>
            <a:ext cx="1976717" cy="12509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8780930" y="2449386"/>
            <a:ext cx="3012141" cy="39710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Pipes allow us to transform data before they display in the </a:t>
            </a:r>
            <a:r>
              <a:rPr lang="en-IN" dirty="0" smtClean="0"/>
              <a:t>view</a:t>
            </a:r>
          </a:p>
          <a:p>
            <a:pPr>
              <a:lnSpc>
                <a:spcPct val="110000"/>
              </a:lnSpc>
            </a:pPr>
            <a:r>
              <a:rPr lang="en-IN" dirty="0"/>
              <a:t>The Pipe operator will change only the format of the property in view which does not update the property value in </a:t>
            </a:r>
            <a:r>
              <a:rPr lang="en-IN" dirty="0" smtClean="0"/>
              <a:t>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08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93" y="2651632"/>
            <a:ext cx="4857750" cy="3343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8" y="2295427"/>
            <a:ext cx="4115079" cy="4055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73506" y="3012143"/>
            <a:ext cx="2191870" cy="806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3506" y="3321424"/>
            <a:ext cx="2191870" cy="2038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94529" y="3707619"/>
            <a:ext cx="2070847" cy="859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73506" y="3899647"/>
            <a:ext cx="2191870" cy="2193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60812" y="4311832"/>
            <a:ext cx="2904564" cy="1844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71047" y="4525438"/>
            <a:ext cx="1694329" cy="3801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13094" y="4764610"/>
            <a:ext cx="1452282" cy="5182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13094" y="5002896"/>
            <a:ext cx="1452282" cy="7123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3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3366</TotalTime>
  <Words>2479</Words>
  <Application>Microsoft Office PowerPoint</Application>
  <PresentationFormat>Widescreen</PresentationFormat>
  <Paragraphs>531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  <vt:lpstr>Chapter 10 : Event Binding()</vt:lpstr>
      <vt:lpstr>10.1 Data Binding Vs Event Binding</vt:lpstr>
      <vt:lpstr>10.2 Event Binding : Example</vt:lpstr>
      <vt:lpstr>10.3 Pass event as a parameter</vt:lpstr>
      <vt:lpstr>10.4 Inline Click Event</vt:lpstr>
      <vt:lpstr>11.1 Template Reference Variable</vt:lpstr>
      <vt:lpstr>11.2 Template Reference Variable</vt:lpstr>
      <vt:lpstr>12 : Two Way Binding</vt:lpstr>
      <vt:lpstr>12 : Two Way Binding</vt:lpstr>
      <vt:lpstr>13 : Structural Directives</vt:lpstr>
      <vt:lpstr>13.1 : ng-If (*ngIf)</vt:lpstr>
      <vt:lpstr>13.2 : ng-If ; else</vt:lpstr>
      <vt:lpstr>13.3 : ng-If ; then; else</vt:lpstr>
      <vt:lpstr>13.4 : ng-switch</vt:lpstr>
      <vt:lpstr>13.5 : ng-for</vt:lpstr>
      <vt:lpstr>14 : Component Interaction  @input(), @output()</vt:lpstr>
      <vt:lpstr>14.1 : Parent to Child Data Binding</vt:lpstr>
      <vt:lpstr>14.2 : Child to Parent Data Binding</vt:lpstr>
      <vt:lpstr>PowerPoint Presentation</vt:lpstr>
      <vt:lpstr>15 Pipes</vt:lpstr>
      <vt:lpstr>15 Pipes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281</cp:revision>
  <dcterms:created xsi:type="dcterms:W3CDTF">2019-04-20T05:19:46Z</dcterms:created>
  <dcterms:modified xsi:type="dcterms:W3CDTF">2019-05-07T11:19:50Z</dcterms:modified>
</cp:coreProperties>
</file>