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84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</a:t>
            </a:r>
            <a:r>
              <a:rPr lang="en-IN" b="1" dirty="0" smtClean="0"/>
              <a:t>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</a:t>
            </a:r>
            <a:r>
              <a:rPr lang="en-IN" dirty="0" smtClean="0"/>
              <a:t>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4930</TotalTime>
  <Words>3122</Words>
  <Application>Microsoft Office PowerPoint</Application>
  <PresentationFormat>Widescreen</PresentationFormat>
  <Paragraphs>618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310</cp:revision>
  <dcterms:created xsi:type="dcterms:W3CDTF">2019-04-20T05:19:46Z</dcterms:created>
  <dcterms:modified xsi:type="dcterms:W3CDTF">2019-05-09T04:09:36Z</dcterms:modified>
</cp:coreProperties>
</file>