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70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10 </a:t>
            </a:r>
            <a:r>
              <a:rPr lang="en-IN" b="1" dirty="0" smtClean="0"/>
              <a:t>: </a:t>
            </a:r>
            <a:r>
              <a:rPr lang="en-IN" b="1" dirty="0" smtClean="0"/>
              <a:t>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</a:t>
            </a:r>
            <a:r>
              <a:rPr lang="en-IN" b="1" dirty="0" smtClean="0"/>
              <a:t>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</a:t>
            </a:r>
            <a:r>
              <a:rPr lang="en-IN" b="1" dirty="0" smtClean="0"/>
              <a:t>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</a:t>
            </a:r>
            <a:r>
              <a:rPr lang="en-IN" b="1" dirty="0" smtClean="0"/>
              <a:t>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</a:t>
            </a:r>
            <a:r>
              <a:rPr lang="en-IN" b="1" dirty="0" smtClean="0"/>
              <a:t>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</a:t>
            </a:r>
            <a:r>
              <a:rPr lang="en-IN" b="1" dirty="0" smtClean="0"/>
              <a:t>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</a:t>
            </a:r>
            <a:r>
              <a:rPr lang="en-IN" b="1" dirty="0" smtClean="0"/>
              <a:t>: </a:t>
            </a:r>
            <a:r>
              <a:rPr lang="en-IN" b="1" dirty="0" smtClean="0"/>
              <a:t>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</a:t>
            </a:r>
            <a:r>
              <a:rPr lang="en-IN" b="1" dirty="0" smtClean="0"/>
              <a:t>: </a:t>
            </a:r>
            <a:r>
              <a:rPr lang="en-IN" b="1" dirty="0" smtClean="0"/>
              <a:t>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</a:t>
            </a:r>
            <a:r>
              <a:rPr lang="en-IN" b="1" dirty="0" smtClean="0"/>
              <a:t>: </a:t>
            </a:r>
            <a:r>
              <a:rPr lang="en-IN" b="1" dirty="0" smtClean="0"/>
              <a:t>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</a:t>
            </a:r>
            <a:r>
              <a:rPr lang="en-IN" sz="2400" dirty="0" smtClean="0"/>
              <a:t>Directives are directives that let us add or remove HTML elements from the DOM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  <a:endParaRPr lang="en-IN" sz="2400" dirty="0" smtClean="0"/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  <a:endParaRPr lang="en-IN" sz="2200" dirty="0" smtClean="0">
              <a:solidFill>
                <a:srgbClr val="00B0F0"/>
              </a:solidFill>
            </a:endParaRP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</a:t>
            </a:r>
            <a:r>
              <a:rPr lang="en-IN" b="1" dirty="0" smtClean="0"/>
              <a:t>: </a:t>
            </a:r>
            <a:r>
              <a:rPr lang="en-IN" b="1" dirty="0" smtClean="0"/>
              <a:t>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</a:t>
            </a:r>
            <a:r>
              <a:rPr lang="en-IN" b="1" dirty="0" smtClean="0"/>
              <a:t>: </a:t>
            </a:r>
            <a:r>
              <a:rPr lang="en-IN" b="1" dirty="0" smtClean="0"/>
              <a:t>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</a:t>
            </a:r>
            <a:r>
              <a:rPr lang="en-IN" b="1" dirty="0" smtClean="0"/>
              <a:t>: </a:t>
            </a:r>
            <a:r>
              <a:rPr lang="en-IN" b="1" dirty="0" smtClean="0"/>
              <a:t>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</a:t>
            </a:r>
            <a:r>
              <a:rPr lang="en-IN" b="1" dirty="0" smtClean="0"/>
              <a:t>: </a:t>
            </a:r>
            <a:r>
              <a:rPr lang="en-IN" b="1" dirty="0" smtClean="0"/>
              <a:t>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</a:t>
            </a:r>
            <a:r>
              <a:rPr lang="en-IN" b="1" dirty="0" smtClean="0"/>
              <a:t>: </a:t>
            </a:r>
            <a:r>
              <a:rPr lang="en-IN" b="1" dirty="0" smtClean="0"/>
              <a:t>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</a:t>
            </a:r>
            <a:r>
              <a:rPr lang="en-IN" b="1" dirty="0" smtClean="0"/>
              <a:t>: </a:t>
            </a:r>
            <a:r>
              <a:rPr lang="en-IN" b="1" dirty="0" smtClean="0"/>
              <a:t>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</a:t>
            </a:r>
            <a:r>
              <a:rPr lang="en-IN" b="1" dirty="0" smtClean="0"/>
              <a:t>: </a:t>
            </a:r>
            <a:r>
              <a:rPr lang="en-IN" b="1" dirty="0" smtClean="0"/>
              <a:t>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2919</TotalTime>
  <Words>2437</Words>
  <Application>Microsoft Office PowerPoint</Application>
  <PresentationFormat>Widescreen</PresentationFormat>
  <Paragraphs>523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273</cp:revision>
  <dcterms:created xsi:type="dcterms:W3CDTF">2019-04-20T05:19:46Z</dcterms:created>
  <dcterms:modified xsi:type="dcterms:W3CDTF">2019-05-06T13:43:22Z</dcterms:modified>
</cp:coreProperties>
</file>