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74" r:id="rId4"/>
    <p:sldId id="285" r:id="rId5"/>
    <p:sldId id="287" r:id="rId6"/>
    <p:sldId id="286" r:id="rId7"/>
    <p:sldId id="257" r:id="rId8"/>
    <p:sldId id="288" r:id="rId9"/>
    <p:sldId id="289" r:id="rId10"/>
    <p:sldId id="259" r:id="rId11"/>
    <p:sldId id="258" r:id="rId12"/>
    <p:sldId id="290" r:id="rId13"/>
    <p:sldId id="291" r:id="rId14"/>
    <p:sldId id="260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</a:t>
            </a:r>
            <a:r>
              <a:rPr lang="en-IN" b="1" dirty="0" smtClean="0"/>
              <a:t>Hello </a:t>
            </a:r>
            <a:r>
              <a:rPr lang="en-IN" b="1" dirty="0" smtClean="0"/>
              <a:t>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</a:t>
            </a:r>
            <a:r>
              <a:rPr lang="en-IN" b="1" dirty="0" smtClean="0"/>
              <a:t>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smtClean="0"/>
              <a:t>Services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  <a:endParaRPr lang="en-IN" dirty="0" smtClean="0"/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Video….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Angular Installation &amp; 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1676</TotalTime>
  <Words>585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Next Video….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102</cp:revision>
  <dcterms:created xsi:type="dcterms:W3CDTF">2019-04-20T05:19:46Z</dcterms:created>
  <dcterms:modified xsi:type="dcterms:W3CDTF">2019-05-04T05:17:52Z</dcterms:modified>
</cp:coreProperties>
</file>