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01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3" r:id="rId92"/>
    <p:sldId id="372" r:id="rId93"/>
    <p:sldId id="374" r:id="rId94"/>
    <p:sldId id="376" r:id="rId95"/>
    <p:sldId id="377" r:id="rId96"/>
    <p:sldId id="378" r:id="rId97"/>
    <p:sldId id="379" r:id="rId98"/>
    <p:sldId id="380" r:id="rId99"/>
    <p:sldId id="381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</a:t>
            </a:r>
            <a:r>
              <a:rPr lang="en-IN" b="1" dirty="0" smtClean="0"/>
              <a:t>: </a:t>
            </a:r>
            <a:r>
              <a:rPr lang="en-IN" b="1" dirty="0" smtClean="0"/>
              <a:t>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</a:t>
            </a:r>
            <a:r>
              <a:rPr lang="en-IN" b="1" dirty="0" smtClean="0"/>
              <a:t>: </a:t>
            </a:r>
            <a:r>
              <a:rPr lang="en-IN" b="1" dirty="0" smtClean="0"/>
              <a:t>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20 </a:t>
            </a:r>
            <a:r>
              <a:rPr lang="en-IN" b="1" dirty="0" smtClean="0"/>
              <a:t>: </a:t>
            </a:r>
            <a:r>
              <a:rPr lang="en-IN" b="1" dirty="0" smtClean="0"/>
              <a:t>Fetch data using HTTP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64944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409" cy="47468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6" y="2274105"/>
            <a:ext cx="6292445" cy="45451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36825" y="57509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47265" y="2335427"/>
            <a:ext cx="1433463" cy="2733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8748" y="640691"/>
            <a:ext cx="6852628" cy="382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9267" y="2838228"/>
            <a:ext cx="5134436" cy="560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1809" y="3003303"/>
            <a:ext cx="2045052" cy="284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5070" cy="5069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-1"/>
            <a:ext cx="6006692" cy="50695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2026" y="57509"/>
            <a:ext cx="1448349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39396" y="55706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 output by yours…..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2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21 </a:t>
            </a:r>
            <a:r>
              <a:rPr lang="en-IN" b="1" dirty="0" smtClean="0"/>
              <a:t>: </a:t>
            </a:r>
            <a:r>
              <a:rPr lang="en-IN" b="1" dirty="0" smtClean="0"/>
              <a:t>HTTP Error Handling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inform the user if any error get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54" y="0"/>
            <a:ext cx="6353546" cy="51502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9471" cy="54773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57" y="4954605"/>
            <a:ext cx="4791354" cy="182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22. Routing &amp; Navigation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way to navigate between views when the user performs a operation</a:t>
            </a:r>
          </a:p>
          <a:p>
            <a:r>
              <a:rPr lang="en-IN" dirty="0" smtClean="0"/>
              <a:t>Generate a project with routing option</a:t>
            </a:r>
          </a:p>
          <a:p>
            <a:r>
              <a:rPr lang="en-IN" dirty="0" smtClean="0"/>
              <a:t>Generate Department List and Employee List Component</a:t>
            </a:r>
          </a:p>
          <a:p>
            <a:r>
              <a:rPr lang="en-IN" dirty="0" smtClean="0"/>
              <a:t>Configure the routes</a:t>
            </a:r>
          </a:p>
          <a:p>
            <a:r>
              <a:rPr lang="en-IN" dirty="0" smtClean="0"/>
              <a:t>Add Buttons and use directives to navigate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Create a component with inline template and inline style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 g c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-list –it -is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388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1106" cy="45182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57" y="0"/>
            <a:ext cx="5389643" cy="45104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0454"/>
            <a:ext cx="8377518" cy="234754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468" y="4615144"/>
            <a:ext cx="3419475" cy="2009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000" y="4581410"/>
            <a:ext cx="1196983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41167" y="70955"/>
            <a:ext cx="899311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962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0575" cy="706964"/>
          </a:xfrm>
        </p:spPr>
        <p:txBody>
          <a:bodyPr/>
          <a:lstStyle/>
          <a:p>
            <a:r>
              <a:rPr lang="en-IN" b="1" dirty="0" smtClean="0"/>
              <a:t>23. </a:t>
            </a:r>
            <a:r>
              <a:rPr lang="en-IN" b="1" dirty="0"/>
              <a:t>Wildcard </a:t>
            </a:r>
            <a:r>
              <a:rPr lang="en-IN" b="1" dirty="0" smtClean="0"/>
              <a:t>Route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configured two routes to access two components. What if the user typed a route which is not present. </a:t>
            </a:r>
            <a:r>
              <a:rPr lang="en-IN" dirty="0" smtClean="0">
                <a:solidFill>
                  <a:schemeClr val="tx1"/>
                </a:solidFill>
              </a:rPr>
              <a:t>It will through an error.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For that we have to configure a page not found for this scenario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Generate a component as page-not-found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Add a new path in route array saying ** to Page not found component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have to only modify the </a:t>
            </a:r>
            <a:r>
              <a:rPr lang="en-IN" dirty="0" err="1" smtClean="0">
                <a:solidFill>
                  <a:schemeClr val="tx1"/>
                </a:solidFill>
              </a:rPr>
              <a:t>app.routing.ts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286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5850" cy="497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63" y="2200275"/>
            <a:ext cx="3600450" cy="200025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24174" y="1246899"/>
            <a:ext cx="7787814" cy="2710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8036" y="2393616"/>
            <a:ext cx="4756637" cy="2554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48923" y="4455499"/>
            <a:ext cx="2165459" cy="2509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34750" y="2266750"/>
            <a:ext cx="324581" cy="2104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341612" y="3798910"/>
            <a:ext cx="1466212" cy="20831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677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0575" cy="706964"/>
          </a:xfrm>
        </p:spPr>
        <p:txBody>
          <a:bodyPr/>
          <a:lstStyle/>
          <a:p>
            <a:r>
              <a:rPr lang="en-IN" b="1" dirty="0" smtClean="0"/>
              <a:t>24. Redirect Route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18365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This will be used to when a URL need to redirect to another URL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This contain a attribute called </a:t>
            </a:r>
            <a:r>
              <a:rPr lang="en-IN" sz="2000" b="1" dirty="0" err="1" smtClean="0">
                <a:solidFill>
                  <a:schemeClr val="tx1"/>
                </a:solidFill>
              </a:rPr>
              <a:t>pathMatch</a:t>
            </a:r>
            <a:r>
              <a:rPr lang="en-IN" sz="2000" dirty="0" smtClean="0">
                <a:solidFill>
                  <a:schemeClr val="tx1"/>
                </a:solidFill>
              </a:rPr>
              <a:t>. This holds value like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Prefix: This will redirect all the URL except defined to the redirected one. No ** path will work.  That also will get redirect to given one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Full: This will redirect only the particular </a:t>
            </a:r>
            <a:r>
              <a:rPr lang="en-IN" sz="1800" dirty="0" err="1" smtClean="0">
                <a:solidFill>
                  <a:schemeClr val="tx1"/>
                </a:solidFill>
              </a:rPr>
              <a:t>url</a:t>
            </a:r>
            <a:r>
              <a:rPr lang="en-IN" sz="1800" dirty="0" smtClean="0">
                <a:solidFill>
                  <a:schemeClr val="tx1"/>
                </a:solidFill>
              </a:rPr>
              <a:t> to the redirected one.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0207" y="60198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3125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0"/>
            <a:ext cx="8629650" cy="5419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4589" y="1936416"/>
            <a:ext cx="5549999" cy="2689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090" y="1252818"/>
            <a:ext cx="3390900" cy="1905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944943" y="3117477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Home page redirected to /</a:t>
            </a:r>
            <a:r>
              <a:rPr lang="en-IN" sz="1200" b="1" dirty="0" err="1" smtClean="0"/>
              <a:t>dept</a:t>
            </a:r>
            <a:r>
              <a:rPr lang="en-IN" sz="1200" b="1" dirty="0" smtClean="0"/>
              <a:t>-list</a:t>
            </a:r>
            <a:endParaRPr lang="en-IN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44" y="4101265"/>
            <a:ext cx="3295650" cy="18859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566337" y="5996209"/>
            <a:ext cx="355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Undefined URL redirected to /page-not-found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59395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5372</TotalTime>
  <Words>3757</Words>
  <Application>Microsoft Office PowerPoint</Application>
  <PresentationFormat>Widescreen</PresentationFormat>
  <Paragraphs>725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20 : Fetch data using HTTP</vt:lpstr>
      <vt:lpstr>PowerPoint Presentation</vt:lpstr>
      <vt:lpstr>PowerPoint Presentation</vt:lpstr>
      <vt:lpstr>21 : HTTP Error Handling</vt:lpstr>
      <vt:lpstr>PowerPoint Presentation</vt:lpstr>
      <vt:lpstr>22. Routing &amp; Navigation</vt:lpstr>
      <vt:lpstr>PowerPoint Presentation</vt:lpstr>
      <vt:lpstr>23. Wildcard Route</vt:lpstr>
      <vt:lpstr>PowerPoint Presentation</vt:lpstr>
      <vt:lpstr>24. Redirect Route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369</cp:revision>
  <dcterms:created xsi:type="dcterms:W3CDTF">2019-04-20T05:19:46Z</dcterms:created>
  <dcterms:modified xsi:type="dcterms:W3CDTF">2019-05-09T11:31:23Z</dcterms:modified>
</cp:coreProperties>
</file>