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8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6" r:id="rId95"/>
    <p:sldId id="377" r:id="rId96"/>
    <p:sldId id="378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</a:t>
            </a:r>
            <a:r>
              <a:rPr lang="en-IN" b="1" dirty="0" smtClean="0"/>
              <a:t>: </a:t>
            </a:r>
            <a:r>
              <a:rPr lang="en-IN" b="1" dirty="0" smtClean="0"/>
              <a:t>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</a:t>
            </a:r>
            <a:r>
              <a:rPr lang="en-IN" b="1" dirty="0" smtClean="0"/>
              <a:t>: </a:t>
            </a:r>
            <a:r>
              <a:rPr lang="en-IN" b="1" dirty="0" smtClean="0"/>
              <a:t>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22. </a:t>
            </a:r>
            <a:r>
              <a:rPr lang="en-IN" b="1" dirty="0" smtClean="0"/>
              <a:t>Routing &amp; Navigation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way to navigate between views when the user performs a operation</a:t>
            </a:r>
          </a:p>
          <a:p>
            <a:r>
              <a:rPr lang="en-IN" dirty="0" smtClean="0"/>
              <a:t>Generate a project with routing option</a:t>
            </a:r>
          </a:p>
          <a:p>
            <a:r>
              <a:rPr lang="en-IN" dirty="0" smtClean="0"/>
              <a:t>Generate Department List and Employee List Component</a:t>
            </a:r>
          </a:p>
          <a:p>
            <a:r>
              <a:rPr lang="en-IN" dirty="0" smtClean="0"/>
              <a:t>Configure the routes</a:t>
            </a:r>
          </a:p>
          <a:p>
            <a:r>
              <a:rPr lang="en-IN" dirty="0" smtClean="0"/>
              <a:t>Add Buttons and use directives to navigate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Create a component with inline template and inline style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 g 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-list –it -is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388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1106" cy="45182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57" y="0"/>
            <a:ext cx="5389643" cy="45104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454"/>
            <a:ext cx="8377518" cy="234754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468" y="4615144"/>
            <a:ext cx="3419475" cy="2009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1962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0575" cy="706964"/>
          </a:xfrm>
        </p:spPr>
        <p:txBody>
          <a:bodyPr/>
          <a:lstStyle/>
          <a:p>
            <a:r>
              <a:rPr lang="en-IN" b="1" dirty="0" smtClean="0"/>
              <a:t>23. </a:t>
            </a:r>
            <a:r>
              <a:rPr lang="en-IN" b="1" dirty="0"/>
              <a:t>Wildcard Route and Redirecting </a:t>
            </a:r>
            <a:r>
              <a:rPr lang="en-IN" b="1" dirty="0" smtClean="0"/>
              <a:t>Routes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way to navigate between views when the user performs a operation</a:t>
            </a:r>
          </a:p>
          <a:p>
            <a:r>
              <a:rPr lang="en-IN" dirty="0" smtClean="0"/>
              <a:t>Generate a project with routing option</a:t>
            </a:r>
          </a:p>
          <a:p>
            <a:r>
              <a:rPr lang="en-IN" dirty="0" smtClean="0"/>
              <a:t>Generate Department List and Employee List Component</a:t>
            </a:r>
          </a:p>
          <a:p>
            <a:r>
              <a:rPr lang="en-IN" dirty="0" smtClean="0"/>
              <a:t>Configure the routes</a:t>
            </a:r>
          </a:p>
          <a:p>
            <a:r>
              <a:rPr lang="en-IN" dirty="0" smtClean="0"/>
              <a:t>Add Buttons and use directives to navigate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Create a component with inline template and inline style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 g 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-list –it -is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286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5315</TotalTime>
  <Words>3649</Words>
  <Application>Microsoft Office PowerPoint</Application>
  <PresentationFormat>Widescreen</PresentationFormat>
  <Paragraphs>714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22. Routing &amp; Navigation</vt:lpstr>
      <vt:lpstr>PowerPoint Presentation</vt:lpstr>
      <vt:lpstr>23. Wildcard Route and Redirecting Routes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359</cp:revision>
  <dcterms:created xsi:type="dcterms:W3CDTF">2019-04-20T05:19:46Z</dcterms:created>
  <dcterms:modified xsi:type="dcterms:W3CDTF">2019-05-09T10:34:27Z</dcterms:modified>
</cp:coreProperties>
</file>