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6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51" r:id="rId71"/>
    <p:sldId id="352" r:id="rId72"/>
    <p:sldId id="359" r:id="rId73"/>
    <p:sldId id="360" r:id="rId74"/>
    <p:sldId id="361" r:id="rId75"/>
    <p:sldId id="354" r:id="rId76"/>
    <p:sldId id="353" r:id="rId77"/>
    <p:sldId id="355" r:id="rId78"/>
    <p:sldId id="356" r:id="rId79"/>
    <p:sldId id="357" r:id="rId80"/>
    <p:sldId id="358" r:id="rId81"/>
    <p:sldId id="362" r:id="rId82"/>
    <p:sldId id="363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3" r:id="rId92"/>
    <p:sldId id="372" r:id="rId93"/>
    <p:sldId id="374" r:id="rId94"/>
    <p:sldId id="375" r:id="rId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10 : 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: 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Directives are directives that let us add or remove HTML elements from the DOM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: 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: 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: 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: 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: 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: 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: 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9385"/>
            <a:ext cx="3567113" cy="424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7" y="2449385"/>
            <a:ext cx="3529853" cy="397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635624" y="3012142"/>
            <a:ext cx="2729752" cy="94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7259" y="3240741"/>
            <a:ext cx="1748117" cy="8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7259" y="3442447"/>
            <a:ext cx="1748117" cy="2151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259" y="3657600"/>
            <a:ext cx="1748117" cy="3361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682" y="3751729"/>
            <a:ext cx="1855694" cy="5647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7259" y="3993776"/>
            <a:ext cx="1748117" cy="6454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8694" y="4141694"/>
            <a:ext cx="2366682" cy="9278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88659" y="4464424"/>
            <a:ext cx="1976717" cy="1021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8659" y="4639235"/>
            <a:ext cx="1976717" cy="11295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8659" y="4873689"/>
            <a:ext cx="1976717" cy="125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780930" y="2449386"/>
            <a:ext cx="3012141" cy="39710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Pipes allow us to transform data before they display in the </a:t>
            </a:r>
            <a:r>
              <a:rPr lang="en-IN" dirty="0" smtClean="0"/>
              <a:t>view</a:t>
            </a:r>
          </a:p>
          <a:p>
            <a:pPr>
              <a:lnSpc>
                <a:spcPct val="110000"/>
              </a:lnSpc>
            </a:pPr>
            <a:r>
              <a:rPr lang="en-IN" dirty="0"/>
              <a:t>The Pipe operator will change only the format of the property in view which does not update the property value in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3" y="2651632"/>
            <a:ext cx="4857750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8" y="2295427"/>
            <a:ext cx="4115079" cy="405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3012143"/>
            <a:ext cx="2191870" cy="806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3506" y="3321424"/>
            <a:ext cx="2191870" cy="2038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529" y="3707619"/>
            <a:ext cx="2070847" cy="859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3506" y="3899647"/>
            <a:ext cx="2191870" cy="2193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0812" y="4311832"/>
            <a:ext cx="2904564" cy="18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47" y="4525438"/>
            <a:ext cx="1694329" cy="3801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094" y="4764610"/>
            <a:ext cx="1452282" cy="51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3094" y="5002896"/>
            <a:ext cx="1452282" cy="712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Services</a:t>
            </a:r>
            <a:endParaRPr lang="en-IN" b="1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A class with a specific purpose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Share data across multiple components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To implement application logic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Can be used for External Interaction like DB Connect, Print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  <a:p>
            <a:pPr>
              <a:lnSpc>
                <a:spcPct val="110000"/>
              </a:lnSpc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b="1" dirty="0" smtClean="0"/>
              <a:t>Naming Convention </a:t>
            </a:r>
            <a:r>
              <a:rPr lang="en-IN" dirty="0" smtClean="0"/>
              <a:t> .</a:t>
            </a:r>
            <a:r>
              <a:rPr lang="en-IN" dirty="0" err="1" smtClean="0"/>
              <a:t>service.ts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12053"/>
          </a:xfrm>
        </p:spPr>
        <p:txBody>
          <a:bodyPr/>
          <a:lstStyle/>
          <a:p>
            <a:r>
              <a:rPr lang="en-IN" dirty="0" smtClean="0"/>
              <a:t>We have a requirement to display employee name from person object  in </a:t>
            </a:r>
            <a:r>
              <a:rPr lang="en-IN" dirty="0" err="1" smtClean="0"/>
              <a:t>EmployeeList</a:t>
            </a:r>
            <a:r>
              <a:rPr lang="en-IN" dirty="0" smtClean="0"/>
              <a:t> Component. For that the code will be like below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90" y="3302795"/>
            <a:ext cx="2676525" cy="228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01" y="3289348"/>
            <a:ext cx="3922059" cy="34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0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6754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Now we have another requirement to display complete person details in employee-detail page. So for that how can we code….</a:t>
            </a:r>
          </a:p>
          <a:p>
            <a:r>
              <a:rPr lang="en-IN" dirty="0" smtClean="0"/>
              <a:t>Copy paste person object in Employee Detail Component and display details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1" y="3671047"/>
            <a:ext cx="4038601" cy="3022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69" y="3674752"/>
            <a:ext cx="18192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4681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Is it right way of doing……?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38044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Do Not repeat yourself (DRY)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same person object code is repeating in two components (Employee-list and Employee Details)</a:t>
            </a:r>
          </a:p>
          <a:p>
            <a:r>
              <a:rPr lang="en-IN" dirty="0" smtClean="0"/>
              <a:t>Single Responsibility Principle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two components not only focusing on data depends on the view but also creating person job. This should be like this way.</a:t>
            </a:r>
          </a:p>
          <a:p>
            <a:pPr lvl="1"/>
            <a:endParaRPr lang="en-IN" dirty="0"/>
          </a:p>
          <a:p>
            <a:r>
              <a:rPr lang="en-IN" b="1" dirty="0" smtClean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We have to create a service common to both component and place the person object creation code there and then the components will access that code and produce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79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17 : Dependency Injection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Problem without DI 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Design </a:t>
            </a:r>
            <a:r>
              <a:rPr lang="en-IN" sz="2400" dirty="0" smtClean="0"/>
              <a:t>Pattern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</a:t>
            </a:r>
            <a:r>
              <a:rPr lang="en-IN" sz="2400" dirty="0" smtClean="0"/>
              <a:t>Framework</a:t>
            </a:r>
            <a:endParaRPr lang="en-IN" sz="24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 (1)</a:t>
            </a:r>
            <a:endParaRPr lang="en-IN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603500"/>
            <a:ext cx="6980516" cy="3788338"/>
          </a:xfrm>
        </p:spPr>
        <p:txBody>
          <a:bodyPr>
            <a:normAutofit/>
          </a:bodyPr>
          <a:lstStyle/>
          <a:p>
            <a:r>
              <a:rPr lang="en-IN" dirty="0" smtClean="0"/>
              <a:t>Lets take an example of creating a car which is only made up of Engine and tyre.</a:t>
            </a:r>
          </a:p>
          <a:p>
            <a:r>
              <a:rPr lang="en-IN" dirty="0" smtClean="0"/>
              <a:t>So we have 3 classes </a:t>
            </a:r>
          </a:p>
          <a:p>
            <a:pPr lvl="1"/>
            <a:r>
              <a:rPr lang="en-IN" dirty="0" smtClean="0"/>
              <a:t>1. Car, which has dependency of the following 2 classes</a:t>
            </a:r>
          </a:p>
          <a:p>
            <a:pPr lvl="1"/>
            <a:r>
              <a:rPr lang="en-IN" dirty="0" smtClean="0"/>
              <a:t>2. Engine </a:t>
            </a:r>
          </a:p>
          <a:p>
            <a:pPr lvl="1"/>
            <a:r>
              <a:rPr lang="en-IN" dirty="0" smtClean="0"/>
              <a:t>3. Tyre</a:t>
            </a:r>
          </a:p>
          <a:p>
            <a:r>
              <a:rPr lang="en-IN" dirty="0" smtClean="0"/>
              <a:t>Here To get Car object we are creating both Engine and Tyre in Car constructor meaning, if I want to create a car it will automatically create engine and tyre </a:t>
            </a:r>
          </a:p>
          <a:p>
            <a:r>
              <a:rPr lang="en-IN" b="1" dirty="0" smtClean="0"/>
              <a:t>So far no problem with the example…..</a:t>
            </a:r>
            <a:endParaRPr lang="en-IN" b="1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34" y="2788564"/>
            <a:ext cx="1958466" cy="140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40" y="4340590"/>
            <a:ext cx="3273063" cy="19083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56462" y="5305636"/>
            <a:ext cx="2527326" cy="5169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350671" y="2999071"/>
            <a:ext cx="1366635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50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</a:t>
            </a:r>
            <a:r>
              <a:rPr lang="en-IN" b="1" dirty="0" smtClean="0"/>
              <a:t>DI 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731260" cy="3689724"/>
          </a:xfrm>
        </p:spPr>
        <p:txBody>
          <a:bodyPr>
            <a:normAutofit/>
          </a:bodyPr>
          <a:lstStyle/>
          <a:p>
            <a:r>
              <a:rPr lang="en-IN" dirty="0" smtClean="0"/>
              <a:t>Now the requirement is changing and the engine constructor is getting a parameter</a:t>
            </a:r>
          </a:p>
          <a:p>
            <a:r>
              <a:rPr lang="en-IN" dirty="0" smtClean="0"/>
              <a:t>Now the class code has broken, because no parameter passed for Engine object creation inside car constructor.</a:t>
            </a:r>
          </a:p>
          <a:p>
            <a:r>
              <a:rPr lang="en-IN" dirty="0" smtClean="0"/>
              <a:t>Only possible way to solve this is we have to modify the code</a:t>
            </a:r>
          </a:p>
          <a:p>
            <a:r>
              <a:rPr lang="en-IN" dirty="0" smtClean="0"/>
              <a:t>As it’s a simple application its easy to maintain but what if the car 20 dependency and those have other dependency…</a:t>
            </a:r>
          </a:p>
          <a:p>
            <a:r>
              <a:rPr lang="en-IN" dirty="0" smtClean="0"/>
              <a:t>EOD code will be mess and out of Control</a:t>
            </a:r>
          </a:p>
          <a:p>
            <a:r>
              <a:rPr lang="en-IN" b="1" dirty="0" smtClean="0"/>
              <a:t>Solution for this problem is Dependency Injection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78" y="2767575"/>
            <a:ext cx="2400300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215" y="4071684"/>
            <a:ext cx="2638425" cy="1609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11668" y="2946246"/>
            <a:ext cx="2040122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447210" y="4921624"/>
            <a:ext cx="2040122" cy="523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31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161887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DI is a coding pattern in which a class receives its dependencies from external sources rather than creating them itself</a:t>
            </a:r>
          </a:p>
          <a:p>
            <a:r>
              <a:rPr lang="en-IN" dirty="0" smtClean="0"/>
              <a:t>In this car class we are passing car object as a parameter rather than creating inside constructor</a:t>
            </a:r>
          </a:p>
          <a:p>
            <a:r>
              <a:rPr lang="en-IN" dirty="0" smtClean="0"/>
              <a:t>So any modification in Engine object creation will not affect car object creation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9" y="4450976"/>
            <a:ext cx="3431974" cy="2093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13" y="4450976"/>
            <a:ext cx="2909278" cy="2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4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576605"/>
            <a:ext cx="10035785" cy="1618876"/>
          </a:xfrm>
        </p:spPr>
        <p:txBody>
          <a:bodyPr>
            <a:normAutofit/>
          </a:bodyPr>
          <a:lstStyle/>
          <a:p>
            <a:r>
              <a:rPr lang="en-IN" dirty="0" smtClean="0"/>
              <a:t>Now after DI lets see how the changes in the dependency classes(Engine, Tyre) is not affecting the Car class</a:t>
            </a:r>
          </a:p>
          <a:p>
            <a:r>
              <a:rPr lang="en-IN" dirty="0" smtClean="0"/>
              <a:t>If the parameter is added or not the end result of Engine object is </a:t>
            </a:r>
            <a:r>
              <a:rPr lang="en-IN" b="1" dirty="0" err="1" smtClean="0"/>
              <a:t>myEngine</a:t>
            </a:r>
            <a:r>
              <a:rPr lang="en-IN" b="1" dirty="0" smtClean="0"/>
              <a:t>, </a:t>
            </a:r>
            <a:r>
              <a:rPr lang="en-IN" dirty="0" smtClean="0"/>
              <a:t>by taking that object as parameter the car class will not get affected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72329"/>
            <a:ext cx="4204190" cy="89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17" y="4472329"/>
            <a:ext cx="4049160" cy="890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44" y="5528141"/>
            <a:ext cx="4274568" cy="8636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5295" y="5017373"/>
            <a:ext cx="4102846" cy="2404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76098" y="5017372"/>
            <a:ext cx="3896502" cy="2404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89244" y="6091518"/>
            <a:ext cx="4286152" cy="3003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Framework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5"/>
            <a:ext cx="5555127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Angular provides a special way to implement DI framework is Injector.</a:t>
            </a:r>
          </a:p>
          <a:p>
            <a:r>
              <a:rPr lang="en-IN" dirty="0" smtClean="0"/>
              <a:t>This Injector will have all the dependencies required for the car class, whenever we need a particular class the injector will give the dependency object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53" y="2576605"/>
            <a:ext cx="4743450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906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DI </a:t>
            </a:r>
            <a:r>
              <a:rPr lang="en-IN" b="1" dirty="0"/>
              <a:t>using a </a:t>
            </a:r>
            <a:r>
              <a:rPr lang="en-IN" b="1" dirty="0" smtClean="0"/>
              <a:t>service 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6"/>
            <a:ext cx="8863104" cy="1269254"/>
          </a:xfrm>
        </p:spPr>
        <p:txBody>
          <a:bodyPr>
            <a:normAutofit/>
          </a:bodyPr>
          <a:lstStyle/>
          <a:p>
            <a:r>
              <a:rPr lang="en-IN" dirty="0" smtClean="0"/>
              <a:t>Define the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</a:p>
          <a:p>
            <a:r>
              <a:rPr lang="en-IN" dirty="0" smtClean="0"/>
              <a:t>Register with injector</a:t>
            </a:r>
          </a:p>
          <a:p>
            <a:r>
              <a:rPr lang="en-IN" dirty="0" smtClean="0"/>
              <a:t>Declare with dependency in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007223" y="4203951"/>
            <a:ext cx="3523129" cy="618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Service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133165" y="5298141"/>
            <a:ext cx="1963270" cy="10936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List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418729" y="5298141"/>
            <a:ext cx="2026023" cy="10936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Data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 flipH="1">
            <a:off x="4114800" y="4822516"/>
            <a:ext cx="1653988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9" idx="0"/>
          </p:cNvCxnSpPr>
          <p:nvPr/>
        </p:nvCxnSpPr>
        <p:spPr>
          <a:xfrm>
            <a:off x="5768788" y="4822516"/>
            <a:ext cx="1662953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7245" y="432856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Injector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206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service(2)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3" y="2083919"/>
            <a:ext cx="5501340" cy="576262"/>
          </a:xfrm>
        </p:spPr>
        <p:txBody>
          <a:bodyPr/>
          <a:lstStyle/>
          <a:p>
            <a:r>
              <a:rPr lang="en-IN" dirty="0"/>
              <a:t>Define the </a:t>
            </a:r>
            <a:r>
              <a:rPr lang="en-IN" dirty="0" err="1"/>
              <a:t>EmployeeService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90"/>
            <a:ext cx="9878917" cy="922868"/>
          </a:xfrm>
        </p:spPr>
        <p:txBody>
          <a:bodyPr>
            <a:normAutofit/>
          </a:bodyPr>
          <a:lstStyle/>
          <a:p>
            <a:r>
              <a:rPr lang="en-IN" dirty="0" smtClean="0"/>
              <a:t>Service creation syntax: ng g s em</a:t>
            </a:r>
            <a:r>
              <a:rPr lang="en-IN" dirty="0" smtClean="0"/>
              <a:t>ployee</a:t>
            </a:r>
          </a:p>
          <a:p>
            <a:r>
              <a:rPr lang="en-IN" dirty="0" smtClean="0"/>
              <a:t>You will have </a:t>
            </a:r>
            <a:r>
              <a:rPr lang="en-IN" dirty="0" err="1" smtClean="0"/>
              <a:t>Employee.service.ts</a:t>
            </a:r>
            <a:r>
              <a:rPr lang="en-IN" dirty="0" smtClean="0"/>
              <a:t> inside app folder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154953" y="3379031"/>
            <a:ext cx="4825159" cy="576262"/>
          </a:xfrm>
        </p:spPr>
        <p:txBody>
          <a:bodyPr/>
          <a:lstStyle/>
          <a:p>
            <a:r>
              <a:rPr lang="en-IN" dirty="0"/>
              <a:t>Register with </a:t>
            </a:r>
            <a:r>
              <a:rPr lang="en-IN" dirty="0" smtClean="0"/>
              <a:t>injector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  <p:sp>
        <p:nvSpPr>
          <p:cNvPr id="2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3930931"/>
            <a:ext cx="9878917" cy="675977"/>
          </a:xfrm>
        </p:spPr>
        <p:txBody>
          <a:bodyPr>
            <a:normAutofit/>
          </a:bodyPr>
          <a:lstStyle/>
          <a:p>
            <a:r>
              <a:rPr lang="en-IN" dirty="0"/>
              <a:t>Inject the employee service in </a:t>
            </a:r>
            <a:r>
              <a:rPr lang="en-IN" dirty="0" err="1"/>
              <a:t>app.module.ts</a:t>
            </a:r>
            <a:r>
              <a:rPr lang="en-IN" dirty="0"/>
              <a:t>. So that throughout the application this service can be used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4" y="4570642"/>
            <a:ext cx="4721367" cy="21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7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service(3)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2" y="2083919"/>
            <a:ext cx="9197587" cy="576262"/>
          </a:xfrm>
        </p:spPr>
        <p:txBody>
          <a:bodyPr/>
          <a:lstStyle/>
          <a:p>
            <a:r>
              <a:rPr lang="en-IN" dirty="0" smtClean="0"/>
              <a:t>Add logic in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89"/>
            <a:ext cx="9878917" cy="662341"/>
          </a:xfrm>
        </p:spPr>
        <p:txBody>
          <a:bodyPr>
            <a:normAutofit/>
          </a:bodyPr>
          <a:lstStyle/>
          <a:p>
            <a:r>
              <a:rPr lang="en-IN" dirty="0" smtClean="0"/>
              <a:t>Create a method </a:t>
            </a:r>
            <a:r>
              <a:rPr lang="en-IN" dirty="0"/>
              <a:t>in Employee Service </a:t>
            </a:r>
            <a:r>
              <a:rPr lang="en-IN" dirty="0" smtClean="0"/>
              <a:t>class and m</a:t>
            </a:r>
            <a:r>
              <a:rPr lang="en-IN" dirty="0" smtClean="0"/>
              <a:t>ove the person object creation code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4226155"/>
            <a:ext cx="9878917" cy="1340928"/>
          </a:xfrm>
        </p:spPr>
        <p:txBody>
          <a:bodyPr>
            <a:normAutofit/>
          </a:bodyPr>
          <a:lstStyle/>
          <a:p>
            <a:r>
              <a:rPr lang="en-IN" dirty="0" smtClean="0"/>
              <a:t>Inject employee service in Employee List Component Constructor</a:t>
            </a:r>
          </a:p>
          <a:p>
            <a:r>
              <a:rPr lang="en-IN" dirty="0" smtClean="0"/>
              <a:t>Make Employee list person object as null</a:t>
            </a:r>
          </a:p>
          <a:p>
            <a:r>
              <a:rPr lang="en-IN" dirty="0" smtClean="0"/>
              <a:t>Call employee service </a:t>
            </a:r>
            <a:r>
              <a:rPr lang="en-IN" dirty="0" err="1" smtClean="0"/>
              <a:t>getEmployee</a:t>
            </a:r>
            <a:r>
              <a:rPr lang="en-IN" dirty="0" smtClean="0"/>
              <a:t> method to assign value for person array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1154951" y="3549069"/>
            <a:ext cx="9197587" cy="576262"/>
          </a:xfrm>
        </p:spPr>
        <p:txBody>
          <a:bodyPr/>
          <a:lstStyle/>
          <a:p>
            <a:r>
              <a:rPr lang="en-IN" dirty="0" smtClean="0"/>
              <a:t>Inject Service in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011"/>
            <a:ext cx="4558553" cy="38791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-21013"/>
            <a:ext cx="1089212" cy="3002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30" y="0"/>
            <a:ext cx="4588213" cy="3879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9189"/>
            <a:ext cx="3846811" cy="29788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7" y="3906082"/>
            <a:ext cx="946006" cy="2281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00025" y="4306"/>
            <a:ext cx="1316681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51" y="2496112"/>
            <a:ext cx="2771775" cy="420052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1645024" y="3415553"/>
            <a:ext cx="2039470" cy="17974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45024" y="3415553"/>
            <a:ext cx="6579088" cy="19677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82707" y="2756647"/>
            <a:ext cx="1" cy="6589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81352" y="2827272"/>
            <a:ext cx="1" cy="5445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50867" y="1485167"/>
            <a:ext cx="1346122" cy="13421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81352" y="1485167"/>
            <a:ext cx="1306030" cy="12714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482707" y="2929218"/>
            <a:ext cx="2125587" cy="21223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82706" y="2962824"/>
            <a:ext cx="6903722" cy="21098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28829" y="1485167"/>
            <a:ext cx="6965270" cy="22536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87382" y="1485167"/>
            <a:ext cx="2438557" cy="40401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 </a:t>
            </a:r>
            <a:r>
              <a:rPr lang="en-IN" b="1" dirty="0" smtClean="0"/>
              <a:t>: </a:t>
            </a:r>
            <a:r>
              <a:rPr lang="en-IN" b="1" dirty="0" smtClean="0"/>
              <a:t>HTTP and Observables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far we have hardcoded values to display. But in real time scenarios we need to get those values from some server</a:t>
            </a:r>
          </a:p>
          <a:p>
            <a:r>
              <a:rPr lang="en-IN" dirty="0" smtClean="0"/>
              <a:t>For that we need to use HTTP and Observables this is returned by the HTTP call. </a:t>
            </a:r>
          </a:p>
          <a:p>
            <a:r>
              <a:rPr lang="en-IN" dirty="0" smtClean="0"/>
              <a:t>Usually the server have a database which contains all data and send back the desired output based on our requirement.</a:t>
            </a:r>
          </a:p>
          <a:p>
            <a:r>
              <a:rPr lang="en-IN" dirty="0" smtClean="0"/>
              <a:t>Lets see HTTP Mechanism…</a:t>
            </a:r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19.1 </a:t>
            </a:r>
            <a:r>
              <a:rPr lang="en-IN" b="1" dirty="0" smtClean="0"/>
              <a:t>: </a:t>
            </a:r>
            <a:r>
              <a:rPr lang="en-IN" b="1" dirty="0" smtClean="0"/>
              <a:t>HTTP Mechanism</a:t>
            </a:r>
            <a:endParaRPr lang="en-IN" b="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365" y="2675965"/>
            <a:ext cx="7503459" cy="3715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29953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Browser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2963" y="3290899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EmpList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32963" y="5320980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EmpDetail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57599" y="4260014"/>
            <a:ext cx="1761565" cy="854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EmpService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345706" y="2675965"/>
            <a:ext cx="2297997" cy="3715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an 8"/>
          <p:cNvSpPr/>
          <p:nvPr/>
        </p:nvSpPr>
        <p:spPr>
          <a:xfrm>
            <a:off x="9688607" y="3783781"/>
            <a:ext cx="1553974" cy="15371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DB</a:t>
            </a:r>
            <a:endParaRPr lang="en-IN" b="1" dirty="0"/>
          </a:p>
        </p:txBody>
      </p: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>
            <a:off x="2413746" y="4145249"/>
            <a:ext cx="0" cy="1175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13745" y="4687189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26321" y="4533901"/>
            <a:ext cx="1243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54836" y="4507007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415732" y="4834218"/>
            <a:ext cx="125433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50098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Server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3015" y="4260014"/>
            <a:ext cx="1761565" cy="8543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HTTP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23122" y="422239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Get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19164" y="486113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Observable</a:t>
            </a:r>
            <a:endParaRPr lang="en-IN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452315" y="4834218"/>
            <a:ext cx="117306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03513" y="417979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Request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03869" y="4834218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Response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01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279" t="26459" r="4816" b="9196"/>
          <a:stretch/>
        </p:blipFill>
        <p:spPr>
          <a:xfrm>
            <a:off x="887506" y="2366680"/>
            <a:ext cx="10717306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 Explanation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312" y="2321113"/>
            <a:ext cx="5838440" cy="576262"/>
          </a:xfrm>
        </p:spPr>
        <p:txBody>
          <a:bodyPr/>
          <a:lstStyle/>
          <a:p>
            <a:r>
              <a:rPr lang="en-IN" dirty="0" smtClean="0"/>
              <a:t>Newspaper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3542" y="2937716"/>
            <a:ext cx="5559133" cy="3570660"/>
          </a:xfrm>
        </p:spPr>
        <p:txBody>
          <a:bodyPr/>
          <a:lstStyle/>
          <a:p>
            <a:r>
              <a:rPr lang="en-IN" dirty="0" smtClean="0"/>
              <a:t>There is a source for all news which is a story</a:t>
            </a:r>
          </a:p>
          <a:p>
            <a:r>
              <a:rPr lang="en-IN" dirty="0" smtClean="0"/>
              <a:t>Newspaper company get that source and convert that in a format for viewers to read </a:t>
            </a:r>
          </a:p>
          <a:p>
            <a:r>
              <a:rPr lang="en-IN" dirty="0" smtClean="0"/>
              <a:t>They wont issue newspaper to all but only to those who subscribed for that newspaper</a:t>
            </a:r>
          </a:p>
          <a:p>
            <a:r>
              <a:rPr lang="en-IN" dirty="0" smtClean="0"/>
              <a:t>Once they issued the paper their responsibility got over and they don’t mind how the users using their paper</a:t>
            </a:r>
          </a:p>
          <a:p>
            <a:r>
              <a:rPr lang="en-IN" dirty="0" smtClean="0"/>
              <a:t>Its their own wish to use the newspaper either to read and to make kite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02675" y="2321113"/>
            <a:ext cx="5488669" cy="576262"/>
          </a:xfrm>
        </p:spPr>
        <p:txBody>
          <a:bodyPr/>
          <a:lstStyle/>
          <a:p>
            <a:r>
              <a:rPr lang="en-IN" dirty="0" smtClean="0"/>
              <a:t>Angular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02675" y="2937716"/>
            <a:ext cx="5488669" cy="3691684"/>
          </a:xfrm>
        </p:spPr>
        <p:txBody>
          <a:bodyPr>
            <a:normAutofit/>
          </a:bodyPr>
          <a:lstStyle/>
          <a:p>
            <a:r>
              <a:rPr lang="en-IN" dirty="0" smtClean="0"/>
              <a:t>DB have data and that will be send to service through observables. It’s a single line </a:t>
            </a:r>
            <a:r>
              <a:rPr lang="en-IN" dirty="0" err="1" smtClean="0"/>
              <a:t>async</a:t>
            </a:r>
            <a:r>
              <a:rPr lang="en-IN" dirty="0" smtClean="0"/>
              <a:t> data</a:t>
            </a:r>
          </a:p>
          <a:p>
            <a:r>
              <a:rPr lang="en-IN" dirty="0" smtClean="0"/>
              <a:t>Service will format the data how the user want</a:t>
            </a:r>
          </a:p>
          <a:p>
            <a:r>
              <a:rPr lang="en-IN" dirty="0" smtClean="0"/>
              <a:t>Service will send the data o the component who are all subscribed to that request</a:t>
            </a:r>
          </a:p>
          <a:p>
            <a:r>
              <a:rPr lang="en-IN" dirty="0" smtClean="0"/>
              <a:t>Once the component got their data they can use how they want. Employee list use only name and employee detail use all data no issues in that</a:t>
            </a:r>
          </a:p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20 </a:t>
            </a:r>
            <a:r>
              <a:rPr lang="en-IN" b="1" dirty="0" smtClean="0"/>
              <a:t>: </a:t>
            </a:r>
            <a:r>
              <a:rPr lang="en-IN" b="1" dirty="0" smtClean="0"/>
              <a:t>Fetch data using HTTP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HTTP get request from </a:t>
            </a:r>
            <a:r>
              <a:rPr lang="en-IN" dirty="0" err="1" smtClean="0"/>
              <a:t>EmpService</a:t>
            </a:r>
            <a:endParaRPr lang="en-IN" dirty="0" smtClean="0"/>
          </a:p>
          <a:p>
            <a:r>
              <a:rPr lang="en-IN" dirty="0" smtClean="0"/>
              <a:t>Receive the observable and cast it to an employee array</a:t>
            </a:r>
          </a:p>
          <a:p>
            <a:r>
              <a:rPr lang="en-IN" dirty="0" smtClean="0"/>
              <a:t>Subscribe to the observable from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</a:t>
            </a:r>
            <a:endParaRPr lang="en-IN" dirty="0" smtClean="0"/>
          </a:p>
          <a:p>
            <a:r>
              <a:rPr lang="en-IN" dirty="0" smtClean="0"/>
              <a:t>Assign the employee array to the local variable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 smtClean="0"/>
              <a:t>RxJS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Reactive extension of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External library to work with Observable</a:t>
            </a:r>
          </a:p>
          <a:p>
            <a:pPr marL="0" indent="0" defTabSz="363538">
              <a:buNone/>
            </a:pPr>
            <a:r>
              <a:rPr lang="en-IN" dirty="0" smtClean="0"/>
              <a:t>	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install --save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rxjs-compat</a:t>
            </a:r>
            <a:endParaRPr lang="en-IN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14619" y="636046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3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64944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28409" cy="47468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66" y="2274105"/>
            <a:ext cx="6292445" cy="45451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36825" y="57509"/>
            <a:ext cx="989242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747265" y="2335427"/>
            <a:ext cx="1433463" cy="2733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98748" y="640691"/>
            <a:ext cx="6852628" cy="3823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509267" y="2838228"/>
            <a:ext cx="5134436" cy="5606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351809" y="3003303"/>
            <a:ext cx="2045052" cy="2842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95070" cy="50695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08" y="-1"/>
            <a:ext cx="6006692" cy="506954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232026" y="57509"/>
            <a:ext cx="1448349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539396" y="557067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Check output by yours…..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32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21 </a:t>
            </a:r>
            <a:r>
              <a:rPr lang="en-IN" b="1" dirty="0" smtClean="0"/>
              <a:t>: </a:t>
            </a:r>
            <a:r>
              <a:rPr lang="en-IN" b="1" dirty="0" smtClean="0"/>
              <a:t>HTTP Error Handling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inform the user if any error get occurs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7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54" y="0"/>
            <a:ext cx="6353546" cy="515022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49471" cy="54773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57" y="4954605"/>
            <a:ext cx="4791354" cy="1822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14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22. Routing &amp; Navigation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5229</TotalTime>
  <Words>3522</Words>
  <Application>Microsoft Office PowerPoint</Application>
  <PresentationFormat>Widescreen</PresentationFormat>
  <Paragraphs>691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  <vt:lpstr>15 Pipes(1)</vt:lpstr>
      <vt:lpstr>15 Pipes(2)</vt:lpstr>
      <vt:lpstr>16 Services</vt:lpstr>
      <vt:lpstr>16 Need Of Service </vt:lpstr>
      <vt:lpstr>16 Need Of Service </vt:lpstr>
      <vt:lpstr>16 Is it right way of doing……?</vt:lpstr>
      <vt:lpstr>17 : Dependency Injection</vt:lpstr>
      <vt:lpstr>17.1 Problem without DI (1)</vt:lpstr>
      <vt:lpstr>17.1 Problem without DI (2)</vt:lpstr>
      <vt:lpstr>17.2 DI as a Design Pattern(1)</vt:lpstr>
      <vt:lpstr>17.2 DI as a Design Pattern(2)</vt:lpstr>
      <vt:lpstr>17.2 DI as a Framework</vt:lpstr>
      <vt:lpstr>18. DI using a service (1)</vt:lpstr>
      <vt:lpstr>18. DI using a service(2)</vt:lpstr>
      <vt:lpstr>18. DI using a service(3)</vt:lpstr>
      <vt:lpstr>PowerPoint Presentation</vt:lpstr>
      <vt:lpstr>19 : HTTP and Observables</vt:lpstr>
      <vt:lpstr>19.1 : HTTP Mechanism</vt:lpstr>
      <vt:lpstr>19.2 : Observables</vt:lpstr>
      <vt:lpstr>19.2 : Observables Explanation</vt:lpstr>
      <vt:lpstr>20 : Fetch data using HTTP</vt:lpstr>
      <vt:lpstr>PowerPoint Presentation</vt:lpstr>
      <vt:lpstr>PowerPoint Presentation</vt:lpstr>
      <vt:lpstr>21 : HTTP Error Handling</vt:lpstr>
      <vt:lpstr>PowerPoint Presentation</vt:lpstr>
      <vt:lpstr>22. Routing &amp; Navigation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352</cp:revision>
  <dcterms:created xsi:type="dcterms:W3CDTF">2019-04-20T05:19:46Z</dcterms:created>
  <dcterms:modified xsi:type="dcterms:W3CDTF">2019-05-09T09:08:12Z</dcterms:modified>
</cp:coreProperties>
</file>