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58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10 </a:t>
            </a:r>
            <a:r>
              <a:rPr lang="en-IN" b="1" dirty="0" smtClean="0"/>
              <a:t>: </a:t>
            </a:r>
            <a:r>
              <a:rPr lang="en-IN" b="1" dirty="0" smtClean="0"/>
              <a:t>Event Binding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</a:t>
            </a:r>
            <a:r>
              <a:rPr lang="en-IN" b="1" dirty="0" smtClean="0"/>
              <a:t>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</a:t>
            </a:r>
            <a:r>
              <a:rPr lang="en-IN" b="1" dirty="0" smtClean="0"/>
              <a:t>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</a:t>
            </a:r>
            <a:r>
              <a:rPr lang="en-IN" b="1" dirty="0" smtClean="0"/>
              <a:t>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</a:t>
            </a:r>
            <a:r>
              <a:rPr lang="en-IN" b="1" dirty="0" smtClean="0"/>
              <a:t>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6" y="753035"/>
            <a:ext cx="10607239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11 </a:t>
            </a:r>
            <a:r>
              <a:rPr lang="en-IN" b="1" dirty="0" smtClean="0"/>
              <a:t>: </a:t>
            </a:r>
            <a:r>
              <a:rPr lang="en-IN" b="1" dirty="0" smtClean="0"/>
              <a:t>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9"/>
            <a:ext cx="10363660" cy="2481876"/>
          </a:xfrm>
        </p:spPr>
        <p:txBody>
          <a:bodyPr numCol="1">
            <a:noAutofit/>
          </a:bodyPr>
          <a:lstStyle/>
          <a:p>
            <a:r>
              <a:rPr lang="en-IN" sz="2400" dirty="0" smtClean="0"/>
              <a:t>A way to pass a data from template component and pass that </a:t>
            </a:r>
            <a:r>
              <a:rPr lang="en-IN" sz="2400" dirty="0" err="1" smtClean="0"/>
              <a:t>vaue</a:t>
            </a:r>
            <a:r>
              <a:rPr lang="en-IN" sz="2400" dirty="0" smtClean="0"/>
              <a:t> to class through a event handler property.</a:t>
            </a:r>
          </a:p>
          <a:p>
            <a:r>
              <a:rPr lang="en-IN" sz="2400" dirty="0" smtClean="0"/>
              <a:t>In the below example,</a:t>
            </a:r>
          </a:p>
          <a:p>
            <a:r>
              <a:rPr lang="en-IN" sz="2400" dirty="0" smtClean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rgbClr val="FFFF00"/>
                </a:solidFill>
              </a:rPr>
              <a:t>inputTxt</a:t>
            </a:r>
            <a:r>
              <a:rPr lang="en-IN" b="1" dirty="0" smtClean="0"/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rgbClr val="FFFF00"/>
                </a:solidFill>
              </a:rPr>
              <a:t>OnClick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165411" y="4819000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7180" y="4854999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136165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</a:t>
            </a:r>
            <a:r>
              <a:rPr lang="en-IN" b="1" dirty="0" smtClean="0"/>
              <a:t>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2649</TotalTime>
  <Words>2083</Words>
  <Application>Microsoft Office PowerPoint</Application>
  <PresentationFormat>Widescreen</PresentationFormat>
  <Paragraphs>452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</vt:lpstr>
      <vt:lpstr>10.1 Data Binding Vs Event Binding</vt:lpstr>
      <vt:lpstr>10.2 Event Binding : Example</vt:lpstr>
      <vt:lpstr>10.3 Pass event as a parameter</vt:lpstr>
      <vt:lpstr>10.4 Inline Click Event</vt:lpstr>
      <vt:lpstr>Chapter 11 : Template Reference Variable</vt:lpstr>
      <vt:lpstr>11.1 Template Reference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230</cp:revision>
  <dcterms:created xsi:type="dcterms:W3CDTF">2019-04-20T05:19:46Z</dcterms:created>
  <dcterms:modified xsi:type="dcterms:W3CDTF">2019-05-06T09:13:31Z</dcterms:modified>
</cp:coreProperties>
</file>