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86" r:id="rId7"/>
    <p:sldId id="257" r:id="rId8"/>
    <p:sldId id="288" r:id="rId9"/>
    <p:sldId id="289" r:id="rId10"/>
    <p:sldId id="259" r:id="rId11"/>
    <p:sldId id="258" r:id="rId12"/>
    <p:sldId id="290" r:id="rId13"/>
    <p:sldId id="291" r:id="rId14"/>
    <p:sldId id="26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7" r:id="rId29"/>
    <p:sldId id="306" r:id="rId30"/>
    <p:sldId id="305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8" r:id="rId41"/>
    <p:sldId id="319" r:id="rId42"/>
    <p:sldId id="320" r:id="rId43"/>
    <p:sldId id="321" r:id="rId44"/>
    <p:sldId id="323" r:id="rId45"/>
    <p:sldId id="324" r:id="rId46"/>
    <p:sldId id="325" r:id="rId47"/>
    <p:sldId id="326" r:id="rId48"/>
    <p:sldId id="327" r:id="rId49"/>
    <p:sldId id="32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2"/>
    </mc:Choice>
    <mc:Fallback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</a:t>
            </a:r>
            <a:r>
              <a:rPr lang="en-IN" b="1" dirty="0" smtClean="0"/>
              <a:t>Hello </a:t>
            </a:r>
            <a:r>
              <a:rPr lang="en-IN" b="1" dirty="0" smtClean="0"/>
              <a:t>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3 </a:t>
            </a:r>
            <a:r>
              <a:rPr lang="en-IN" b="1" dirty="0" smtClean="0"/>
              <a:t>: </a:t>
            </a:r>
            <a:r>
              <a:rPr lang="en-IN" b="1" dirty="0" smtClean="0"/>
              <a:t>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  <a:endParaRPr lang="en-IN" dirty="0" smtClean="0"/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  <a:endParaRPr lang="en-IN" b="1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5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6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8 </a:t>
            </a:r>
            <a:r>
              <a:rPr lang="en-IN" b="1" dirty="0" smtClean="0"/>
              <a:t>: </a:t>
            </a:r>
            <a:r>
              <a:rPr lang="en-IN" b="1" dirty="0" smtClean="0"/>
              <a:t>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9 </a:t>
            </a:r>
            <a:r>
              <a:rPr lang="en-IN" b="1" dirty="0" smtClean="0"/>
              <a:t>: </a:t>
            </a:r>
            <a:r>
              <a:rPr lang="en-IN" b="1" dirty="0" smtClean="0"/>
              <a:t>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27" y="2474259"/>
            <a:ext cx="3988830" cy="42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Video….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Angular Installation &amp; 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2341</TotalTime>
  <Words>1773</Words>
  <Application>Microsoft Office PowerPoint</Application>
  <PresentationFormat>Widescreen</PresentationFormat>
  <Paragraphs>308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Next Video….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207</cp:revision>
  <dcterms:created xsi:type="dcterms:W3CDTF">2019-04-20T05:19:46Z</dcterms:created>
  <dcterms:modified xsi:type="dcterms:W3CDTF">2019-05-04T16:22:40Z</dcterms:modified>
</cp:coreProperties>
</file>